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16"/>
  </p:notesMasterIdLst>
  <p:handoutMasterIdLst>
    <p:handoutMasterId r:id="rId17"/>
  </p:handoutMasterIdLst>
  <p:sldIdLst>
    <p:sldId id="446" r:id="rId2"/>
    <p:sldId id="1314" r:id="rId3"/>
    <p:sldId id="1315" r:id="rId4"/>
    <p:sldId id="1297" r:id="rId5"/>
    <p:sldId id="1299" r:id="rId6"/>
    <p:sldId id="1298" r:id="rId7"/>
    <p:sldId id="1303" r:id="rId8"/>
    <p:sldId id="1304" r:id="rId9"/>
    <p:sldId id="1306" r:id="rId10"/>
    <p:sldId id="1317" r:id="rId11"/>
    <p:sldId id="1316" r:id="rId12"/>
    <p:sldId id="1305" r:id="rId13"/>
    <p:sldId id="1308" r:id="rId14"/>
    <p:sldId id="1309" r:id="rId15"/>
  </p:sldIdLst>
  <p:sldSz cx="12192000" cy="6858000"/>
  <p:notesSz cx="7099300" cy="10234613"/>
  <p:custDataLst>
    <p:tags r:id="rId1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CC00CC"/>
    <a:srgbClr val="FF00FF"/>
    <a:srgbClr val="DC2B19"/>
    <a:srgbClr val="E5EBFF"/>
    <a:srgbClr val="D5DFFF"/>
    <a:srgbClr val="FF9900"/>
    <a:srgbClr val="CC0000"/>
    <a:srgbClr val="B9CAFF"/>
    <a:srgbClr val="7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D2A7DF-FE2A-419C-8236-8F3BA0389CB6}" v="31" dt="2025-01-30T04:18:05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69" autoAdjust="0"/>
    <p:restoredTop sz="96206" autoAdjust="0"/>
  </p:normalViewPr>
  <p:slideViewPr>
    <p:cSldViewPr>
      <p:cViewPr varScale="1">
        <p:scale>
          <a:sx n="92" d="100"/>
          <a:sy n="92" d="100"/>
        </p:scale>
        <p:origin x="557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fan Meskar" userId="ae30a713-38f5-4e56-b874-fd636adcf478" providerId="ADAL" clId="{4F0EC654-5914-4E7F-8B1E-7D65C8E75B69}"/>
    <pc:docChg chg="modSld">
      <pc:chgData name="Erfan Meskar" userId="ae30a713-38f5-4e56-b874-fd636adcf478" providerId="ADAL" clId="{4F0EC654-5914-4E7F-8B1E-7D65C8E75B69}" dt="2025-01-06T18:41:53.138" v="0" actId="20577"/>
      <pc:docMkLst>
        <pc:docMk/>
      </pc:docMkLst>
      <pc:sldChg chg="modSp mod">
        <pc:chgData name="Erfan Meskar" userId="ae30a713-38f5-4e56-b874-fd636adcf478" providerId="ADAL" clId="{4F0EC654-5914-4E7F-8B1E-7D65C8E75B69}" dt="2025-01-06T18:41:53.138" v="0" actId="20577"/>
        <pc:sldMkLst>
          <pc:docMk/>
          <pc:sldMk cId="0" sldId="446"/>
        </pc:sldMkLst>
        <pc:spChg chg="mod">
          <ac:chgData name="Erfan Meskar" userId="ae30a713-38f5-4e56-b874-fd636adcf478" providerId="ADAL" clId="{4F0EC654-5914-4E7F-8B1E-7D65C8E75B69}" dt="2025-01-06T18:41:53.138" v="0" actId="20577"/>
          <ac:spMkLst>
            <pc:docMk/>
            <pc:sldMk cId="0" sldId="446"/>
            <ac:spMk id="7" creationId="{00000000-0000-0000-0000-000000000000}"/>
          </ac:spMkLst>
        </pc:spChg>
      </pc:sldChg>
    </pc:docChg>
  </pc:docChgLst>
  <pc:docChgLst>
    <pc:chgData name="Erfan Meskar" userId="ae30a713-38f5-4e56-b874-fd636adcf478" providerId="ADAL" clId="{92D2A7DF-FE2A-419C-8236-8F3BA0389CB6}"/>
    <pc:docChg chg="undo custSel addSld delSld modSld sldOrd">
      <pc:chgData name="Erfan Meskar" userId="ae30a713-38f5-4e56-b874-fd636adcf478" providerId="ADAL" clId="{92D2A7DF-FE2A-419C-8236-8F3BA0389CB6}" dt="2025-02-06T17:42:21.910" v="1253" actId="114"/>
      <pc:docMkLst>
        <pc:docMk/>
      </pc:docMkLst>
      <pc:sldChg chg="modSp mod">
        <pc:chgData name="Erfan Meskar" userId="ae30a713-38f5-4e56-b874-fd636adcf478" providerId="ADAL" clId="{92D2A7DF-FE2A-419C-8236-8F3BA0389CB6}" dt="2025-02-05T22:25:33.609" v="1161" actId="20577"/>
        <pc:sldMkLst>
          <pc:docMk/>
          <pc:sldMk cId="0" sldId="446"/>
        </pc:sldMkLst>
        <pc:spChg chg="mod">
          <ac:chgData name="Erfan Meskar" userId="ae30a713-38f5-4e56-b874-fd636adcf478" providerId="ADAL" clId="{92D2A7DF-FE2A-419C-8236-8F3BA0389CB6}" dt="2025-02-05T22:25:33.609" v="1161" actId="20577"/>
          <ac:spMkLst>
            <pc:docMk/>
            <pc:sldMk cId="0" sldId="446"/>
            <ac:spMk id="5123" creationId="{00000000-0000-0000-0000-000000000000}"/>
          </ac:spMkLst>
        </pc:spChg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2070254921" sldId="1279"/>
        </pc:sldMkLst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561231466" sldId="1280"/>
        </pc:sldMkLst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3532016241" sldId="1282"/>
        </pc:sldMkLst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968923185" sldId="1284"/>
        </pc:sldMkLst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1481476604" sldId="1285"/>
        </pc:sldMkLst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2886313096" sldId="1286"/>
        </pc:sldMkLst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3173908679" sldId="1287"/>
        </pc:sldMkLst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3478647662" sldId="1288"/>
        </pc:sldMkLst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272642106" sldId="1291"/>
        </pc:sldMkLst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1575620019" sldId="1292"/>
        </pc:sldMkLst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652454141" sldId="1293"/>
        </pc:sldMkLst>
      </pc:sldChg>
      <pc:sldChg chg="modSp add mod">
        <pc:chgData name="Erfan Meskar" userId="ae30a713-38f5-4e56-b874-fd636adcf478" providerId="ADAL" clId="{92D2A7DF-FE2A-419C-8236-8F3BA0389CB6}" dt="2025-01-30T03:54:53.653" v="767" actId="20577"/>
        <pc:sldMkLst>
          <pc:docMk/>
          <pc:sldMk cId="1959279903" sldId="1297"/>
        </pc:sldMkLst>
        <pc:spChg chg="mod">
          <ac:chgData name="Erfan Meskar" userId="ae30a713-38f5-4e56-b874-fd636adcf478" providerId="ADAL" clId="{92D2A7DF-FE2A-419C-8236-8F3BA0389CB6}" dt="2025-01-30T03:44:52.904" v="626" actId="1076"/>
          <ac:spMkLst>
            <pc:docMk/>
            <pc:sldMk cId="1959279903" sldId="1297"/>
            <ac:spMk id="3" creationId="{DD3AEC80-2365-902E-04E7-EA46F5AE29B7}"/>
          </ac:spMkLst>
        </pc:spChg>
        <pc:spChg chg="mod">
          <ac:chgData name="Erfan Meskar" userId="ae30a713-38f5-4e56-b874-fd636adcf478" providerId="ADAL" clId="{92D2A7DF-FE2A-419C-8236-8F3BA0389CB6}" dt="2025-01-30T03:44:15.890" v="620" actId="1076"/>
          <ac:spMkLst>
            <pc:docMk/>
            <pc:sldMk cId="1959279903" sldId="1297"/>
            <ac:spMk id="7" creationId="{00C1E89B-8A9D-66EA-82D2-C588B74BB661}"/>
          </ac:spMkLst>
        </pc:spChg>
        <pc:spChg chg="mod">
          <ac:chgData name="Erfan Meskar" userId="ae30a713-38f5-4e56-b874-fd636adcf478" providerId="ADAL" clId="{92D2A7DF-FE2A-419C-8236-8F3BA0389CB6}" dt="2025-01-30T03:54:53.653" v="767" actId="20577"/>
          <ac:spMkLst>
            <pc:docMk/>
            <pc:sldMk cId="1959279903" sldId="1297"/>
            <ac:spMk id="7171" creationId="{00000000-0000-0000-0000-000000000000}"/>
          </ac:spMkLst>
        </pc:spChg>
        <pc:grpChg chg="mod">
          <ac:chgData name="Erfan Meskar" userId="ae30a713-38f5-4e56-b874-fd636adcf478" providerId="ADAL" clId="{92D2A7DF-FE2A-419C-8236-8F3BA0389CB6}" dt="2025-01-30T03:44:10.706" v="618" actId="14100"/>
          <ac:grpSpMkLst>
            <pc:docMk/>
            <pc:sldMk cId="1959279903" sldId="1297"/>
            <ac:grpSpMk id="5" creationId="{AF4AC618-E339-18A5-02E6-BE8E03F526F3}"/>
          </ac:grpSpMkLst>
        </pc:grpChg>
        <pc:picChg chg="mod">
          <ac:chgData name="Erfan Meskar" userId="ae30a713-38f5-4e56-b874-fd636adcf478" providerId="ADAL" clId="{92D2A7DF-FE2A-419C-8236-8F3BA0389CB6}" dt="2025-01-30T03:44:52.904" v="626" actId="1076"/>
          <ac:picMkLst>
            <pc:docMk/>
            <pc:sldMk cId="1959279903" sldId="1297"/>
            <ac:picMk id="2" creationId="{46553045-D591-6A66-3750-847C9482E243}"/>
          </ac:picMkLst>
        </pc:picChg>
        <pc:picChg chg="mod">
          <ac:chgData name="Erfan Meskar" userId="ae30a713-38f5-4e56-b874-fd636adcf478" providerId="ADAL" clId="{92D2A7DF-FE2A-419C-8236-8F3BA0389CB6}" dt="2025-01-30T03:44:10.706" v="618" actId="14100"/>
          <ac:picMkLst>
            <pc:docMk/>
            <pc:sldMk cId="1959279903" sldId="1297"/>
            <ac:picMk id="6" creationId="{F1AF02F9-8D32-ECE1-17EC-C910300B2C36}"/>
          </ac:picMkLst>
        </pc:picChg>
      </pc:sldChg>
      <pc:sldChg chg="delSp modSp add mod">
        <pc:chgData name="Erfan Meskar" userId="ae30a713-38f5-4e56-b874-fd636adcf478" providerId="ADAL" clId="{92D2A7DF-FE2A-419C-8236-8F3BA0389CB6}" dt="2025-01-30T04:00:47.676" v="842" actId="20577"/>
        <pc:sldMkLst>
          <pc:docMk/>
          <pc:sldMk cId="385254321" sldId="1298"/>
        </pc:sldMkLst>
        <pc:spChg chg="mod">
          <ac:chgData name="Erfan Meskar" userId="ae30a713-38f5-4e56-b874-fd636adcf478" providerId="ADAL" clId="{92D2A7DF-FE2A-419C-8236-8F3BA0389CB6}" dt="2025-01-30T04:00:47.676" v="842" actId="20577"/>
          <ac:spMkLst>
            <pc:docMk/>
            <pc:sldMk cId="385254321" sldId="1298"/>
            <ac:spMk id="7171" creationId="{00000000-0000-0000-0000-000000000000}"/>
          </ac:spMkLst>
        </pc:spChg>
        <pc:picChg chg="mod">
          <ac:chgData name="Erfan Meskar" userId="ae30a713-38f5-4e56-b874-fd636adcf478" providerId="ADAL" clId="{92D2A7DF-FE2A-419C-8236-8F3BA0389CB6}" dt="2025-01-30T03:49:26.905" v="724" actId="1037"/>
          <ac:picMkLst>
            <pc:docMk/>
            <pc:sldMk cId="385254321" sldId="1298"/>
            <ac:picMk id="8" creationId="{F4367D0E-CFAD-5620-AA0A-03EF5AC28F8C}"/>
          </ac:picMkLst>
        </pc:picChg>
      </pc:sldChg>
      <pc:sldChg chg="addSp modSp add mod">
        <pc:chgData name="Erfan Meskar" userId="ae30a713-38f5-4e56-b874-fd636adcf478" providerId="ADAL" clId="{92D2A7DF-FE2A-419C-8236-8F3BA0389CB6}" dt="2025-01-30T03:59:23.465" v="831" actId="20577"/>
        <pc:sldMkLst>
          <pc:docMk/>
          <pc:sldMk cId="980053618" sldId="1299"/>
        </pc:sldMkLst>
        <pc:spChg chg="mod">
          <ac:chgData name="Erfan Meskar" userId="ae30a713-38f5-4e56-b874-fd636adcf478" providerId="ADAL" clId="{92D2A7DF-FE2A-419C-8236-8F3BA0389CB6}" dt="2025-01-30T03:47:49.807" v="685" actId="1035"/>
          <ac:spMkLst>
            <pc:docMk/>
            <pc:sldMk cId="980053618" sldId="1299"/>
            <ac:spMk id="10" creationId="{F16F9033-26A4-3570-2ED2-5C567F9A7278}"/>
          </ac:spMkLst>
        </pc:spChg>
        <pc:spChg chg="mod">
          <ac:chgData name="Erfan Meskar" userId="ae30a713-38f5-4e56-b874-fd636adcf478" providerId="ADAL" clId="{92D2A7DF-FE2A-419C-8236-8F3BA0389CB6}" dt="2025-01-30T03:56:38.507" v="794" actId="20577"/>
          <ac:spMkLst>
            <pc:docMk/>
            <pc:sldMk cId="980053618" sldId="1299"/>
            <ac:spMk id="7170" creationId="{00000000-0000-0000-0000-000000000000}"/>
          </ac:spMkLst>
        </pc:spChg>
        <pc:spChg chg="mod">
          <ac:chgData name="Erfan Meskar" userId="ae30a713-38f5-4e56-b874-fd636adcf478" providerId="ADAL" clId="{92D2A7DF-FE2A-419C-8236-8F3BA0389CB6}" dt="2025-01-30T03:59:23.465" v="831" actId="20577"/>
          <ac:spMkLst>
            <pc:docMk/>
            <pc:sldMk cId="980053618" sldId="1299"/>
            <ac:spMk id="7171" creationId="{00000000-0000-0000-0000-000000000000}"/>
          </ac:spMkLst>
        </pc:spChg>
        <pc:picChg chg="add mod">
          <ac:chgData name="Erfan Meskar" userId="ae30a713-38f5-4e56-b874-fd636adcf478" providerId="ADAL" clId="{92D2A7DF-FE2A-419C-8236-8F3BA0389CB6}" dt="2025-01-30T03:55:05.717" v="770" actId="1035"/>
          <ac:picMkLst>
            <pc:docMk/>
            <pc:sldMk cId="980053618" sldId="1299"/>
            <ac:picMk id="2" creationId="{6259F657-3F7E-26DD-6DBA-F9C0B08A173C}"/>
          </ac:picMkLst>
        </pc:picChg>
        <pc:picChg chg="mod">
          <ac:chgData name="Erfan Meskar" userId="ae30a713-38f5-4e56-b874-fd636adcf478" providerId="ADAL" clId="{92D2A7DF-FE2A-419C-8236-8F3BA0389CB6}" dt="2025-01-30T03:47:46.777" v="675" actId="1035"/>
          <ac:picMkLst>
            <pc:docMk/>
            <pc:sldMk cId="980053618" sldId="1299"/>
            <ac:picMk id="9" creationId="{5C9A8E7B-26A3-7C81-F29F-F620C503901F}"/>
          </ac:picMkLst>
        </pc:picChg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1654300718" sldId="1300"/>
        </pc:sldMkLst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1825440586" sldId="1301"/>
        </pc:sldMkLst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3043564442" sldId="1302"/>
        </pc:sldMkLst>
      </pc:sldChg>
      <pc:sldChg chg="addSp modSp add mod">
        <pc:chgData name="Erfan Meskar" userId="ae30a713-38f5-4e56-b874-fd636adcf478" providerId="ADAL" clId="{92D2A7DF-FE2A-419C-8236-8F3BA0389CB6}" dt="2025-01-30T04:16:08.109" v="1142" actId="14100"/>
        <pc:sldMkLst>
          <pc:docMk/>
          <pc:sldMk cId="182611509" sldId="1303"/>
        </pc:sldMkLst>
        <pc:spChg chg="mod">
          <ac:chgData name="Erfan Meskar" userId="ae30a713-38f5-4e56-b874-fd636adcf478" providerId="ADAL" clId="{92D2A7DF-FE2A-419C-8236-8F3BA0389CB6}" dt="2025-01-30T04:15:54.401" v="1141"/>
          <ac:spMkLst>
            <pc:docMk/>
            <pc:sldMk cId="182611509" sldId="1303"/>
            <ac:spMk id="2" creationId="{55F4C445-34E1-FD22-36BC-1A3F7E8DA9E3}"/>
          </ac:spMkLst>
        </pc:spChg>
        <pc:spChg chg="add mod">
          <ac:chgData name="Erfan Meskar" userId="ae30a713-38f5-4e56-b874-fd636adcf478" providerId="ADAL" clId="{92D2A7DF-FE2A-419C-8236-8F3BA0389CB6}" dt="2025-01-30T04:15:00.576" v="1125" actId="403"/>
          <ac:spMkLst>
            <pc:docMk/>
            <pc:sldMk cId="182611509" sldId="1303"/>
            <ac:spMk id="3" creationId="{71C31D51-293A-7082-0200-A9CA09FCC26D}"/>
          </ac:spMkLst>
        </pc:spChg>
        <pc:spChg chg="mod">
          <ac:chgData name="Erfan Meskar" userId="ae30a713-38f5-4e56-b874-fd636adcf478" providerId="ADAL" clId="{92D2A7DF-FE2A-419C-8236-8F3BA0389CB6}" dt="2025-01-30T04:16:08.109" v="1142" actId="14100"/>
          <ac:spMkLst>
            <pc:docMk/>
            <pc:sldMk cId="182611509" sldId="1303"/>
            <ac:spMk id="7171" creationId="{00000000-0000-0000-0000-000000000000}"/>
          </ac:spMkLst>
        </pc:spChg>
      </pc:sldChg>
      <pc:sldChg chg="modSp add mod">
        <pc:chgData name="Erfan Meskar" userId="ae30a713-38f5-4e56-b874-fd636adcf478" providerId="ADAL" clId="{92D2A7DF-FE2A-419C-8236-8F3BA0389CB6}" dt="2025-02-06T17:40:11.674" v="1251" actId="313"/>
        <pc:sldMkLst>
          <pc:docMk/>
          <pc:sldMk cId="41123549" sldId="1304"/>
        </pc:sldMkLst>
        <pc:spChg chg="mod">
          <ac:chgData name="Erfan Meskar" userId="ae30a713-38f5-4e56-b874-fd636adcf478" providerId="ADAL" clId="{92D2A7DF-FE2A-419C-8236-8F3BA0389CB6}" dt="2025-02-06T17:40:11.674" v="1251" actId="313"/>
          <ac:spMkLst>
            <pc:docMk/>
            <pc:sldMk cId="41123549" sldId="1304"/>
            <ac:spMk id="7170" creationId="{00000000-0000-0000-0000-000000000000}"/>
          </ac:spMkLst>
        </pc:spChg>
        <pc:spChg chg="mod">
          <ac:chgData name="Erfan Meskar" userId="ae30a713-38f5-4e56-b874-fd636adcf478" providerId="ADAL" clId="{92D2A7DF-FE2A-419C-8236-8F3BA0389CB6}" dt="2025-02-06T17:39:30.919" v="1219" actId="20577"/>
          <ac:spMkLst>
            <pc:docMk/>
            <pc:sldMk cId="41123549" sldId="1304"/>
            <ac:spMk id="7171" creationId="{00000000-0000-0000-0000-000000000000}"/>
          </ac:spMkLst>
        </pc:spChg>
      </pc:sldChg>
      <pc:sldChg chg="modSp add">
        <pc:chgData name="Erfan Meskar" userId="ae30a713-38f5-4e56-b874-fd636adcf478" providerId="ADAL" clId="{92D2A7DF-FE2A-419C-8236-8F3BA0389CB6}" dt="2025-01-30T04:18:05.255" v="1157" actId="1076"/>
        <pc:sldMkLst>
          <pc:docMk/>
          <pc:sldMk cId="3703507877" sldId="1305"/>
        </pc:sldMkLst>
        <pc:spChg chg="mod">
          <ac:chgData name="Erfan Meskar" userId="ae30a713-38f5-4e56-b874-fd636adcf478" providerId="ADAL" clId="{92D2A7DF-FE2A-419C-8236-8F3BA0389CB6}" dt="2025-01-30T04:18:05.255" v="1157" actId="1076"/>
          <ac:spMkLst>
            <pc:docMk/>
            <pc:sldMk cId="3703507877" sldId="1305"/>
            <ac:spMk id="6" creationId="{AC6E8181-3B67-52F7-0F94-4D9BFD8870B9}"/>
          </ac:spMkLst>
        </pc:spChg>
        <pc:picChg chg="mod">
          <ac:chgData name="Erfan Meskar" userId="ae30a713-38f5-4e56-b874-fd636adcf478" providerId="ADAL" clId="{92D2A7DF-FE2A-419C-8236-8F3BA0389CB6}" dt="2025-01-30T04:18:02.051" v="1156" actId="14100"/>
          <ac:picMkLst>
            <pc:docMk/>
            <pc:sldMk cId="3703507877" sldId="1305"/>
            <ac:picMk id="5" creationId="{475099DE-AF2C-F044-889B-0CA45AB98F13}"/>
          </ac:picMkLst>
        </pc:picChg>
      </pc:sldChg>
      <pc:sldChg chg="add">
        <pc:chgData name="Erfan Meskar" userId="ae30a713-38f5-4e56-b874-fd636adcf478" providerId="ADAL" clId="{92D2A7DF-FE2A-419C-8236-8F3BA0389CB6}" dt="2025-01-30T03:34:56.299" v="475"/>
        <pc:sldMkLst>
          <pc:docMk/>
          <pc:sldMk cId="1858292311" sldId="1306"/>
        </pc:sldMkLst>
      </pc:sldChg>
      <pc:sldChg chg="delSp modSp add mod">
        <pc:chgData name="Erfan Meskar" userId="ae30a713-38f5-4e56-b874-fd636adcf478" providerId="ADAL" clId="{92D2A7DF-FE2A-419C-8236-8F3BA0389CB6}" dt="2025-01-30T04:07:35.227" v="881" actId="1076"/>
        <pc:sldMkLst>
          <pc:docMk/>
          <pc:sldMk cId="485736851" sldId="1308"/>
        </pc:sldMkLst>
        <pc:spChg chg="mod">
          <ac:chgData name="Erfan Meskar" userId="ae30a713-38f5-4e56-b874-fd636adcf478" providerId="ADAL" clId="{92D2A7DF-FE2A-419C-8236-8F3BA0389CB6}" dt="2025-01-30T04:06:51.073" v="865" actId="20577"/>
          <ac:spMkLst>
            <pc:docMk/>
            <pc:sldMk cId="485736851" sldId="1308"/>
            <ac:spMk id="4" creationId="{6C964BF1-6864-3E80-68E2-1D8B4FEED09C}"/>
          </ac:spMkLst>
        </pc:spChg>
        <pc:picChg chg="mod">
          <ac:chgData name="Erfan Meskar" userId="ae30a713-38f5-4e56-b874-fd636adcf478" providerId="ADAL" clId="{92D2A7DF-FE2A-419C-8236-8F3BA0389CB6}" dt="2025-01-30T04:07:26.983" v="879" actId="1037"/>
          <ac:picMkLst>
            <pc:docMk/>
            <pc:sldMk cId="485736851" sldId="1308"/>
            <ac:picMk id="7" creationId="{7CD95941-DD58-9931-3D6E-B5E62084B0E5}"/>
          </ac:picMkLst>
        </pc:picChg>
        <pc:picChg chg="mod">
          <ac:chgData name="Erfan Meskar" userId="ae30a713-38f5-4e56-b874-fd636adcf478" providerId="ADAL" clId="{92D2A7DF-FE2A-419C-8236-8F3BA0389CB6}" dt="2025-01-30T04:07:35.227" v="881" actId="1076"/>
          <ac:picMkLst>
            <pc:docMk/>
            <pc:sldMk cId="485736851" sldId="1308"/>
            <ac:picMk id="9218" creationId="{F20F6EEF-71B6-82A8-8407-505BD9D7757C}"/>
          </ac:picMkLst>
        </pc:picChg>
      </pc:sldChg>
      <pc:sldChg chg="add">
        <pc:chgData name="Erfan Meskar" userId="ae30a713-38f5-4e56-b874-fd636adcf478" providerId="ADAL" clId="{92D2A7DF-FE2A-419C-8236-8F3BA0389CB6}" dt="2025-01-30T03:34:56.299" v="475"/>
        <pc:sldMkLst>
          <pc:docMk/>
          <pc:sldMk cId="3959401300" sldId="1309"/>
        </pc:sldMkLst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4267219622" sldId="1311"/>
        </pc:sldMkLst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3756779788" sldId="1313"/>
        </pc:sldMkLst>
      </pc:sldChg>
      <pc:sldChg chg="addSp delSp modSp mod modAnim">
        <pc:chgData name="Erfan Meskar" userId="ae30a713-38f5-4e56-b874-fd636adcf478" providerId="ADAL" clId="{92D2A7DF-FE2A-419C-8236-8F3BA0389CB6}" dt="2025-01-30T04:12:38.548" v="1063" actId="20577"/>
        <pc:sldMkLst>
          <pc:docMk/>
          <pc:sldMk cId="792188489" sldId="1314"/>
        </pc:sldMkLst>
        <pc:spChg chg="mod">
          <ac:chgData name="Erfan Meskar" userId="ae30a713-38f5-4e56-b874-fd636adcf478" providerId="ADAL" clId="{92D2A7DF-FE2A-419C-8236-8F3BA0389CB6}" dt="2025-01-30T04:12:38.548" v="1063" actId="20577"/>
          <ac:spMkLst>
            <pc:docMk/>
            <pc:sldMk cId="792188489" sldId="1314"/>
            <ac:spMk id="29" creationId="{73ADB31A-72E1-E160-A5D1-F77BFAFE2279}"/>
          </ac:spMkLst>
        </pc:spChg>
        <pc:spChg chg="mod">
          <ac:chgData name="Erfan Meskar" userId="ae30a713-38f5-4e56-b874-fd636adcf478" providerId="ADAL" clId="{92D2A7DF-FE2A-419C-8236-8F3BA0389CB6}" dt="2025-01-30T04:12:08.109" v="1062" actId="15"/>
          <ac:spMkLst>
            <pc:docMk/>
            <pc:sldMk cId="792188489" sldId="1314"/>
            <ac:spMk id="7171" creationId="{90D6CCEB-A258-0B17-CBCD-2703040132D0}"/>
          </ac:spMkLst>
        </pc:spChg>
      </pc:sldChg>
      <pc:sldChg chg="modSp add mod">
        <pc:chgData name="Erfan Meskar" userId="ae30a713-38f5-4e56-b874-fd636adcf478" providerId="ADAL" clId="{92D2A7DF-FE2A-419C-8236-8F3BA0389CB6}" dt="2025-01-30T03:35:18.862" v="496" actId="20577"/>
        <pc:sldMkLst>
          <pc:docMk/>
          <pc:sldMk cId="4085324982" sldId="1315"/>
        </pc:sldMkLst>
        <pc:spChg chg="mod">
          <ac:chgData name="Erfan Meskar" userId="ae30a713-38f5-4e56-b874-fd636adcf478" providerId="ADAL" clId="{92D2A7DF-FE2A-419C-8236-8F3BA0389CB6}" dt="2025-01-30T03:35:01.815" v="482" actId="20577"/>
          <ac:spMkLst>
            <pc:docMk/>
            <pc:sldMk cId="4085324982" sldId="1315"/>
            <ac:spMk id="7170" creationId="{00000000-0000-0000-0000-000000000000}"/>
          </ac:spMkLst>
        </pc:spChg>
        <pc:spChg chg="mod">
          <ac:chgData name="Erfan Meskar" userId="ae30a713-38f5-4e56-b874-fd636adcf478" providerId="ADAL" clId="{92D2A7DF-FE2A-419C-8236-8F3BA0389CB6}" dt="2025-01-30T03:35:18.862" v="496" actId="20577"/>
          <ac:spMkLst>
            <pc:docMk/>
            <pc:sldMk cId="4085324982" sldId="1315"/>
            <ac:spMk id="7171" creationId="{00000000-0000-0000-0000-000000000000}"/>
          </ac:spMkLst>
        </pc:spChg>
      </pc:sldChg>
      <pc:sldChg chg="modSp add mod ord">
        <pc:chgData name="Erfan Meskar" userId="ae30a713-38f5-4e56-b874-fd636adcf478" providerId="ADAL" clId="{92D2A7DF-FE2A-419C-8236-8F3BA0389CB6}" dt="2025-02-06T17:42:21.910" v="1253" actId="114"/>
        <pc:sldMkLst>
          <pc:docMk/>
          <pc:sldMk cId="2112824900" sldId="1316"/>
        </pc:sldMkLst>
        <pc:spChg chg="mod">
          <ac:chgData name="Erfan Meskar" userId="ae30a713-38f5-4e56-b874-fd636adcf478" providerId="ADAL" clId="{92D2A7DF-FE2A-419C-8236-8F3BA0389CB6}" dt="2025-02-06T17:42:21.910" v="1253" actId="114"/>
          <ac:spMkLst>
            <pc:docMk/>
            <pc:sldMk cId="2112824900" sldId="1316"/>
            <ac:spMk id="8" creationId="{B062DED4-46CF-11F4-E7AF-E9DC19DFC6ED}"/>
          </ac:spMkLst>
        </pc:spChg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2671080786" sldId="1316"/>
        </pc:sldMkLst>
      </pc:sldChg>
      <pc:sldChg chg="modSp add mod">
        <pc:chgData name="Erfan Meskar" userId="ae30a713-38f5-4e56-b874-fd636adcf478" providerId="ADAL" clId="{92D2A7DF-FE2A-419C-8236-8F3BA0389CB6}" dt="2025-01-30T04:17:10.258" v="1146" actId="1036"/>
        <pc:sldMkLst>
          <pc:docMk/>
          <pc:sldMk cId="811258788" sldId="1317"/>
        </pc:sldMkLst>
        <pc:spChg chg="mod">
          <ac:chgData name="Erfan Meskar" userId="ae30a713-38f5-4e56-b874-fd636adcf478" providerId="ADAL" clId="{92D2A7DF-FE2A-419C-8236-8F3BA0389CB6}" dt="2025-01-30T04:17:10.258" v="1146" actId="1036"/>
          <ac:spMkLst>
            <pc:docMk/>
            <pc:sldMk cId="811258788" sldId="1317"/>
            <ac:spMk id="8" creationId="{B062DED4-46CF-11F4-E7AF-E9DC19DFC6ED}"/>
          </ac:spMkLst>
        </pc:spChg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2857816652" sldId="1317"/>
        </pc:sldMkLst>
      </pc:sldChg>
      <pc:sldChg chg="add del">
        <pc:chgData name="Erfan Meskar" userId="ae30a713-38f5-4e56-b874-fd636adcf478" providerId="ADAL" clId="{92D2A7DF-FE2A-419C-8236-8F3BA0389CB6}" dt="2025-01-30T04:05:29.513" v="851" actId="47"/>
        <pc:sldMkLst>
          <pc:docMk/>
          <pc:sldMk cId="2312226668" sldId="1318"/>
        </pc:sldMkLst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2321500649" sldId="1318"/>
        </pc:sldMkLst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3903006489" sldId="1319"/>
        </pc:sldMkLst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1779608202" sldId="1320"/>
        </pc:sldMkLst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2621845330" sldId="1321"/>
        </pc:sldMkLst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4243373850" sldId="1322"/>
        </pc:sldMkLst>
      </pc:sldChg>
      <pc:sldChg chg="del">
        <pc:chgData name="Erfan Meskar" userId="ae30a713-38f5-4e56-b874-fd636adcf478" providerId="ADAL" clId="{92D2A7DF-FE2A-419C-8236-8F3BA0389CB6}" dt="2025-01-30T03:34:35.568" v="474" actId="47"/>
        <pc:sldMkLst>
          <pc:docMk/>
          <pc:sldMk cId="3821868845" sldId="1323"/>
        </pc:sldMkLst>
      </pc:sldChg>
    </pc:docChg>
  </pc:docChgLst>
  <pc:docChgLst>
    <pc:chgData name="Erfan Meskar" userId="ae30a713-38f5-4e56-b874-fd636adcf478" providerId="ADAL" clId="{BBC44EDC-9619-4A13-A32A-EAC88A6CD257}"/>
    <pc:docChg chg="custSel modSld">
      <pc:chgData name="Erfan Meskar" userId="ae30a713-38f5-4e56-b874-fd636adcf478" providerId="ADAL" clId="{BBC44EDC-9619-4A13-A32A-EAC88A6CD257}" dt="2025-01-23T01:14:58.665" v="1" actId="313"/>
      <pc:docMkLst>
        <pc:docMk/>
      </pc:docMkLst>
      <pc:sldChg chg="modSp mod">
        <pc:chgData name="Erfan Meskar" userId="ae30a713-38f5-4e56-b874-fd636adcf478" providerId="ADAL" clId="{BBC44EDC-9619-4A13-A32A-EAC88A6CD257}" dt="2025-01-23T01:14:58.665" v="1" actId="313"/>
        <pc:sldMkLst>
          <pc:docMk/>
          <pc:sldMk cId="2989959072" sldId="1277"/>
        </pc:sldMkLst>
      </pc:sldChg>
    </pc:docChg>
  </pc:docChgLst>
  <pc:docChgLst>
    <pc:chgData name="Erfan Meskar" userId="ae30a713-38f5-4e56-b874-fd636adcf478" providerId="ADAL" clId="{2503E8C9-F288-4550-AB56-B5D4B7D8742D}"/>
    <pc:docChg chg="undo redo custSel addSld delSld modSld sldOrd">
      <pc:chgData name="Erfan Meskar" userId="ae30a713-38f5-4e56-b874-fd636adcf478" providerId="ADAL" clId="{2503E8C9-F288-4550-AB56-B5D4B7D8742D}" dt="2024-01-24T15:55:09.106" v="4928" actId="14100"/>
      <pc:docMkLst>
        <pc:docMk/>
      </pc:docMkLst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3400590785" sldId="336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17498412" sldId="337"/>
        </pc:sldMkLst>
      </pc:sldChg>
      <pc:sldChg chg="addSp delSp modSp mod modAnim">
        <pc:chgData name="Erfan Meskar" userId="ae30a713-38f5-4e56-b874-fd636adcf478" providerId="ADAL" clId="{2503E8C9-F288-4550-AB56-B5D4B7D8742D}" dt="2024-01-24T07:36:11.631" v="4608" actId="14100"/>
        <pc:sldMkLst>
          <pc:docMk/>
          <pc:sldMk cId="0" sldId="389"/>
        </pc:sldMkLst>
      </pc:sldChg>
      <pc:sldChg chg="modSp mod">
        <pc:chgData name="Erfan Meskar" userId="ae30a713-38f5-4e56-b874-fd636adcf478" providerId="ADAL" clId="{2503E8C9-F288-4550-AB56-B5D4B7D8742D}" dt="2024-01-23T23:08:32.826" v="52" actId="20577"/>
        <pc:sldMkLst>
          <pc:docMk/>
          <pc:sldMk cId="0" sldId="446"/>
        </pc:sldMkLst>
      </pc:sldChg>
      <pc:sldChg chg="del">
        <pc:chgData name="Erfan Meskar" userId="ae30a713-38f5-4e56-b874-fd636adcf478" providerId="ADAL" clId="{2503E8C9-F288-4550-AB56-B5D4B7D8742D}" dt="2024-01-23T23:05:28.283" v="23" actId="47"/>
        <pc:sldMkLst>
          <pc:docMk/>
          <pc:sldMk cId="1293616425" sldId="1276"/>
        </pc:sldMkLst>
      </pc:sldChg>
      <pc:sldChg chg="delSp modSp mod">
        <pc:chgData name="Erfan Meskar" userId="ae30a713-38f5-4e56-b874-fd636adcf478" providerId="ADAL" clId="{2503E8C9-F288-4550-AB56-B5D4B7D8742D}" dt="2024-01-24T00:40:59.188" v="168" actId="20577"/>
        <pc:sldMkLst>
          <pc:docMk/>
          <pc:sldMk cId="2989959072" sldId="1277"/>
        </pc:sldMkLst>
      </pc:sldChg>
      <pc:sldChg chg="del">
        <pc:chgData name="Erfan Meskar" userId="ae30a713-38f5-4e56-b874-fd636adcf478" providerId="ADAL" clId="{2503E8C9-F288-4550-AB56-B5D4B7D8742D}" dt="2024-01-23T23:06:08.745" v="26" actId="47"/>
        <pc:sldMkLst>
          <pc:docMk/>
          <pc:sldMk cId="3568926194" sldId="1278"/>
        </pc:sldMkLst>
      </pc:sldChg>
      <pc:sldChg chg="addSp modSp add del mod">
        <pc:chgData name="Erfan Meskar" userId="ae30a713-38f5-4e56-b874-fd636adcf478" providerId="ADAL" clId="{2503E8C9-F288-4550-AB56-B5D4B7D8742D}" dt="2024-01-24T07:41:27.280" v="4684" actId="47"/>
        <pc:sldMkLst>
          <pc:docMk/>
          <pc:sldMk cId="3779221954" sldId="1278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921811897" sldId="1279"/>
        </pc:sldMkLst>
      </pc:sldChg>
      <pc:sldChg chg="addSp delSp modSp add mod">
        <pc:chgData name="Erfan Meskar" userId="ae30a713-38f5-4e56-b874-fd636adcf478" providerId="ADAL" clId="{2503E8C9-F288-4550-AB56-B5D4B7D8742D}" dt="2024-01-24T07:38:37.104" v="4652" actId="167"/>
        <pc:sldMkLst>
          <pc:docMk/>
          <pc:sldMk cId="2070254921" sldId="1279"/>
        </pc:sldMkLst>
      </pc:sldChg>
      <pc:sldChg chg="addSp delSp modSp add mod delAnim modAnim">
        <pc:chgData name="Erfan Meskar" userId="ae30a713-38f5-4e56-b874-fd636adcf478" providerId="ADAL" clId="{2503E8C9-F288-4550-AB56-B5D4B7D8742D}" dt="2024-01-24T15:55:02.601" v="4927" actId="14100"/>
        <pc:sldMkLst>
          <pc:docMk/>
          <pc:sldMk cId="561231466" sldId="1280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2607860485" sldId="1280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717971344" sldId="1281"/>
        </pc:sldMkLst>
      </pc:sldChg>
      <pc:sldChg chg="delSp modSp add mod delAnim">
        <pc:chgData name="Erfan Meskar" userId="ae30a713-38f5-4e56-b874-fd636adcf478" providerId="ADAL" clId="{2503E8C9-F288-4550-AB56-B5D4B7D8742D}" dt="2024-01-24T03:46:42.929" v="2444" actId="1035"/>
        <pc:sldMkLst>
          <pc:docMk/>
          <pc:sldMk cId="3033007558" sldId="1281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2748415498" sldId="1282"/>
        </pc:sldMkLst>
      </pc:sldChg>
      <pc:sldChg chg="modSp add mod">
        <pc:chgData name="Erfan Meskar" userId="ae30a713-38f5-4e56-b874-fd636adcf478" providerId="ADAL" clId="{2503E8C9-F288-4550-AB56-B5D4B7D8742D}" dt="2024-01-24T03:47:00.957" v="2452" actId="20577"/>
        <pc:sldMkLst>
          <pc:docMk/>
          <pc:sldMk cId="3532016241" sldId="1282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3096928723" sldId="1283"/>
        </pc:sldMkLst>
      </pc:sldChg>
      <pc:sldChg chg="modSp add mod ord">
        <pc:chgData name="Erfan Meskar" userId="ae30a713-38f5-4e56-b874-fd636adcf478" providerId="ADAL" clId="{2503E8C9-F288-4550-AB56-B5D4B7D8742D}" dt="2024-01-24T07:42:50.440" v="4701"/>
        <pc:sldMkLst>
          <pc:docMk/>
          <pc:sldMk cId="4185331016" sldId="1283"/>
        </pc:sldMkLst>
      </pc:sldChg>
      <pc:sldChg chg="addSp delSp modSp add mod">
        <pc:chgData name="Erfan Meskar" userId="ae30a713-38f5-4e56-b874-fd636adcf478" providerId="ADAL" clId="{2503E8C9-F288-4550-AB56-B5D4B7D8742D}" dt="2024-01-24T02:34:44.693" v="1524" actId="207"/>
        <pc:sldMkLst>
          <pc:docMk/>
          <pc:sldMk cId="968923185" sldId="1284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1511717894" sldId="1284"/>
        </pc:sldMkLst>
      </pc:sldChg>
      <pc:sldChg chg="addSp delSp modSp add mod">
        <pc:chgData name="Erfan Meskar" userId="ae30a713-38f5-4e56-b874-fd636adcf478" providerId="ADAL" clId="{2503E8C9-F288-4550-AB56-B5D4B7D8742D}" dt="2024-01-24T02:34:40.170" v="1523" actId="207"/>
        <pc:sldMkLst>
          <pc:docMk/>
          <pc:sldMk cId="1481476604" sldId="1285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2599283626" sldId="1285"/>
        </pc:sldMkLst>
      </pc:sldChg>
      <pc:sldChg chg="addSp delSp modSp add mod">
        <pc:chgData name="Erfan Meskar" userId="ae30a713-38f5-4e56-b874-fd636adcf478" providerId="ADAL" clId="{2503E8C9-F288-4550-AB56-B5D4B7D8742D}" dt="2024-01-24T03:19:12.857" v="1794" actId="20577"/>
        <pc:sldMkLst>
          <pc:docMk/>
          <pc:sldMk cId="2886313096" sldId="1286"/>
        </pc:sldMkLst>
      </pc:sldChg>
      <pc:sldChg chg="del">
        <pc:chgData name="Erfan Meskar" userId="ae30a713-38f5-4e56-b874-fd636adcf478" providerId="ADAL" clId="{2503E8C9-F288-4550-AB56-B5D4B7D8742D}" dt="2024-01-23T23:05:28.283" v="23" actId="47"/>
        <pc:sldMkLst>
          <pc:docMk/>
          <pc:sldMk cId="1731397365" sldId="1287"/>
        </pc:sldMkLst>
      </pc:sldChg>
      <pc:sldChg chg="addSp modSp add mod">
        <pc:chgData name="Erfan Meskar" userId="ae30a713-38f5-4e56-b874-fd636adcf478" providerId="ADAL" clId="{2503E8C9-F288-4550-AB56-B5D4B7D8742D}" dt="2024-01-24T03:23:41.702" v="1883" actId="14100"/>
        <pc:sldMkLst>
          <pc:docMk/>
          <pc:sldMk cId="3173908679" sldId="1287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3181774180" sldId="1288"/>
        </pc:sldMkLst>
      </pc:sldChg>
      <pc:sldChg chg="modSp add mod">
        <pc:chgData name="Erfan Meskar" userId="ae30a713-38f5-4e56-b874-fd636adcf478" providerId="ADAL" clId="{2503E8C9-F288-4550-AB56-B5D4B7D8742D}" dt="2024-01-24T03:47:12.885" v="2453" actId="20577"/>
        <pc:sldMkLst>
          <pc:docMk/>
          <pc:sldMk cId="3478647662" sldId="1288"/>
        </pc:sldMkLst>
      </pc:sldChg>
      <pc:sldChg chg="delSp modSp add del mod">
        <pc:chgData name="Erfan Meskar" userId="ae30a713-38f5-4e56-b874-fd636adcf478" providerId="ADAL" clId="{2503E8C9-F288-4550-AB56-B5D4B7D8742D}" dt="2024-01-24T03:41:04.748" v="2418" actId="47"/>
        <pc:sldMkLst>
          <pc:docMk/>
          <pc:sldMk cId="1706360779" sldId="1289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3726723632" sldId="1289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686588971" sldId="1290"/>
        </pc:sldMkLst>
      </pc:sldChg>
      <pc:sldChg chg="addSp delSp modSp add mod">
        <pc:chgData name="Erfan Meskar" userId="ae30a713-38f5-4e56-b874-fd636adcf478" providerId="ADAL" clId="{2503E8C9-F288-4550-AB56-B5D4B7D8742D}" dt="2024-01-24T03:41:46.490" v="2426" actId="1076"/>
        <pc:sldMkLst>
          <pc:docMk/>
          <pc:sldMk cId="1714668859" sldId="1290"/>
        </pc:sldMkLst>
      </pc:sldChg>
      <pc:sldChg chg="addSp modSp add mod ord">
        <pc:chgData name="Erfan Meskar" userId="ae30a713-38f5-4e56-b874-fd636adcf478" providerId="ADAL" clId="{2503E8C9-F288-4550-AB56-B5D4B7D8742D}" dt="2024-01-24T05:03:35.975" v="3078" actId="1076"/>
        <pc:sldMkLst>
          <pc:docMk/>
          <pc:sldMk cId="272642106" sldId="1291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1223562956" sldId="1291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1384552223" sldId="1292"/>
        </pc:sldMkLst>
      </pc:sldChg>
      <pc:sldChg chg="addSp delSp modSp add mod">
        <pc:chgData name="Erfan Meskar" userId="ae30a713-38f5-4e56-b874-fd636adcf478" providerId="ADAL" clId="{2503E8C9-F288-4550-AB56-B5D4B7D8742D}" dt="2024-01-24T05:33:08.909" v="3322" actId="14100"/>
        <pc:sldMkLst>
          <pc:docMk/>
          <pc:sldMk cId="1575620019" sldId="1292"/>
        </pc:sldMkLst>
      </pc:sldChg>
      <pc:sldChg chg="modSp add mod">
        <pc:chgData name="Erfan Meskar" userId="ae30a713-38f5-4e56-b874-fd636adcf478" providerId="ADAL" clId="{2503E8C9-F288-4550-AB56-B5D4B7D8742D}" dt="2024-01-24T07:41:18.950" v="4682" actId="108"/>
        <pc:sldMkLst>
          <pc:docMk/>
          <pc:sldMk cId="652454141" sldId="1293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1191666617" sldId="1293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1640343491" sldId="1294"/>
        </pc:sldMkLst>
      </pc:sldChg>
      <pc:sldChg chg="modSp add del mod">
        <pc:chgData name="Erfan Meskar" userId="ae30a713-38f5-4e56-b874-fd636adcf478" providerId="ADAL" clId="{2503E8C9-F288-4550-AB56-B5D4B7D8742D}" dt="2024-01-24T07:46:11.503" v="4704" actId="47"/>
        <pc:sldMkLst>
          <pc:docMk/>
          <pc:sldMk cId="2585634030" sldId="1294"/>
        </pc:sldMkLst>
      </pc:sldChg>
      <pc:sldChg chg="addSp delSp modSp add mod">
        <pc:chgData name="Erfan Meskar" userId="ae30a713-38f5-4e56-b874-fd636adcf478" providerId="ADAL" clId="{2503E8C9-F288-4550-AB56-B5D4B7D8742D}" dt="2024-01-24T04:30:19.368" v="2870" actId="20577"/>
        <pc:sldMkLst>
          <pc:docMk/>
          <pc:sldMk cId="1934248143" sldId="1295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3193290240" sldId="1295"/>
        </pc:sldMkLst>
      </pc:sldChg>
      <pc:sldChg chg="addSp delSp modSp add mod ord">
        <pc:chgData name="Erfan Meskar" userId="ae30a713-38f5-4e56-b874-fd636adcf478" providerId="ADAL" clId="{2503E8C9-F288-4550-AB56-B5D4B7D8742D}" dt="2024-01-24T05:34:38.267" v="3324"/>
        <pc:sldMkLst>
          <pc:docMk/>
          <pc:sldMk cId="1026086260" sldId="1296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2420394866" sldId="1296"/>
        </pc:sldMkLst>
      </pc:sldChg>
      <pc:sldChg chg="addSp delSp modSp add mod">
        <pc:chgData name="Erfan Meskar" userId="ae30a713-38f5-4e56-b874-fd636adcf478" providerId="ADAL" clId="{2503E8C9-F288-4550-AB56-B5D4B7D8742D}" dt="2024-01-24T04:37:26.906" v="2926" actId="207"/>
        <pc:sldMkLst>
          <pc:docMk/>
          <pc:sldMk cId="1959279903" sldId="1297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3024058802" sldId="1297"/>
        </pc:sldMkLst>
      </pc:sldChg>
      <pc:sldChg chg="addSp delSp modSp add mod">
        <pc:chgData name="Erfan Meskar" userId="ae30a713-38f5-4e56-b874-fd636adcf478" providerId="ADAL" clId="{2503E8C9-F288-4550-AB56-B5D4B7D8742D}" dt="2024-01-24T07:48:14.119" v="4743" actId="1076"/>
        <pc:sldMkLst>
          <pc:docMk/>
          <pc:sldMk cId="385254321" sldId="1298"/>
        </pc:sldMkLst>
      </pc:sldChg>
      <pc:sldChg chg="delSp modSp add mod ord">
        <pc:chgData name="Erfan Meskar" userId="ae30a713-38f5-4e56-b874-fd636adcf478" providerId="ADAL" clId="{2503E8C9-F288-4550-AB56-B5D4B7D8742D}" dt="2024-01-24T07:47:17.447" v="4711" actId="1076"/>
        <pc:sldMkLst>
          <pc:docMk/>
          <pc:sldMk cId="980053618" sldId="1299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1219251425" sldId="1299"/>
        </pc:sldMkLst>
      </pc:sldChg>
      <pc:sldChg chg="add">
        <pc:chgData name="Erfan Meskar" userId="ae30a713-38f5-4e56-b874-fd636adcf478" providerId="ADAL" clId="{2503E8C9-F288-4550-AB56-B5D4B7D8742D}" dt="2024-01-24T05:05:06.740" v="3079" actId="2890"/>
        <pc:sldMkLst>
          <pc:docMk/>
          <pc:sldMk cId="1654300718" sldId="1300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2068421356" sldId="1300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705585269" sldId="1301"/>
        </pc:sldMkLst>
      </pc:sldChg>
      <pc:sldChg chg="addSp delSp modSp add mod">
        <pc:chgData name="Erfan Meskar" userId="ae30a713-38f5-4e56-b874-fd636adcf478" providerId="ADAL" clId="{2503E8C9-F288-4550-AB56-B5D4B7D8742D}" dt="2024-01-24T05:42:33.266" v="3396" actId="20577"/>
        <pc:sldMkLst>
          <pc:docMk/>
          <pc:sldMk cId="1825440586" sldId="1301"/>
        </pc:sldMkLst>
      </pc:sldChg>
      <pc:sldChg chg="delSp modSp add mod">
        <pc:chgData name="Erfan Meskar" userId="ae30a713-38f5-4e56-b874-fd636adcf478" providerId="ADAL" clId="{2503E8C9-F288-4550-AB56-B5D4B7D8742D}" dt="2024-01-24T05:27:17.879" v="3304" actId="478"/>
        <pc:sldMkLst>
          <pc:docMk/>
          <pc:sldMk cId="3043564442" sldId="1302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4109825290" sldId="1302"/>
        </pc:sldMkLst>
      </pc:sldChg>
      <pc:sldChg chg="addSp delSp modSp add mod">
        <pc:chgData name="Erfan Meskar" userId="ae30a713-38f5-4e56-b874-fd636adcf478" providerId="ADAL" clId="{2503E8C9-F288-4550-AB56-B5D4B7D8742D}" dt="2024-01-24T05:50:42.023" v="3501" actId="11"/>
        <pc:sldMkLst>
          <pc:docMk/>
          <pc:sldMk cId="182611509" sldId="1303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3502869255" sldId="1303"/>
        </pc:sldMkLst>
      </pc:sldChg>
      <pc:sldChg chg="addSp delSp modSp add mod">
        <pc:chgData name="Erfan Meskar" userId="ae30a713-38f5-4e56-b874-fd636adcf478" providerId="ADAL" clId="{2503E8C9-F288-4550-AB56-B5D4B7D8742D}" dt="2024-01-24T07:49:30.645" v="4763" actId="20577"/>
        <pc:sldMkLst>
          <pc:docMk/>
          <pc:sldMk cId="41123549" sldId="1304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3103325380" sldId="1304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3447585104" sldId="1305"/>
        </pc:sldMkLst>
      </pc:sldChg>
      <pc:sldChg chg="addSp delSp modSp add mod ord">
        <pc:chgData name="Erfan Meskar" userId="ae30a713-38f5-4e56-b874-fd636adcf478" providerId="ADAL" clId="{2503E8C9-F288-4550-AB56-B5D4B7D8742D}" dt="2024-01-24T07:15:59.059" v="4361" actId="20577"/>
        <pc:sldMkLst>
          <pc:docMk/>
          <pc:sldMk cId="3703507877" sldId="1305"/>
        </pc:sldMkLst>
      </pc:sldChg>
      <pc:sldChg chg="addSp delSp modSp add mod">
        <pc:chgData name="Erfan Meskar" userId="ae30a713-38f5-4e56-b874-fd636adcf478" providerId="ADAL" clId="{2503E8C9-F288-4550-AB56-B5D4B7D8742D}" dt="2024-01-24T07:49:54.627" v="4771" actId="207"/>
        <pc:sldMkLst>
          <pc:docMk/>
          <pc:sldMk cId="1858292311" sldId="1306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4052797028" sldId="1306"/>
        </pc:sldMkLst>
      </pc:sldChg>
      <pc:sldChg chg="addSp delSp modSp add mod">
        <pc:chgData name="Erfan Meskar" userId="ae30a713-38f5-4e56-b874-fd636adcf478" providerId="ADAL" clId="{2503E8C9-F288-4550-AB56-B5D4B7D8742D}" dt="2024-01-24T06:38:55.083" v="4003" actId="207"/>
        <pc:sldMkLst>
          <pc:docMk/>
          <pc:sldMk cId="1682986423" sldId="1307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3729141422" sldId="1307"/>
        </pc:sldMkLst>
      </pc:sldChg>
      <pc:sldChg chg="addSp delSp modSp add mod modAnim">
        <pc:chgData name="Erfan Meskar" userId="ae30a713-38f5-4e56-b874-fd636adcf478" providerId="ADAL" clId="{2503E8C9-F288-4550-AB56-B5D4B7D8742D}" dt="2024-01-24T07:23:04.866" v="4389" actId="14100"/>
        <pc:sldMkLst>
          <pc:docMk/>
          <pc:sldMk cId="485736851" sldId="1308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1870206651" sldId="1308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2107486443" sldId="1309"/>
        </pc:sldMkLst>
      </pc:sldChg>
      <pc:sldChg chg="addSp delSp modSp add mod">
        <pc:chgData name="Erfan Meskar" userId="ae30a713-38f5-4e56-b874-fd636adcf478" providerId="ADAL" clId="{2503E8C9-F288-4550-AB56-B5D4B7D8742D}" dt="2024-01-24T07:26:51.974" v="4450" actId="404"/>
        <pc:sldMkLst>
          <pc:docMk/>
          <pc:sldMk cId="3959401300" sldId="1309"/>
        </pc:sldMkLst>
      </pc:sldChg>
      <pc:sldChg chg="modSp add mod">
        <pc:chgData name="Erfan Meskar" userId="ae30a713-38f5-4e56-b874-fd636adcf478" providerId="ADAL" clId="{2503E8C9-F288-4550-AB56-B5D4B7D8742D}" dt="2024-01-24T07:41:41.698" v="4686" actId="108"/>
        <pc:sldMkLst>
          <pc:docMk/>
          <pc:sldMk cId="138784894" sldId="1310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1531701761" sldId="1310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3258605132" sldId="1311"/>
        </pc:sldMkLst>
      </pc:sldChg>
      <pc:sldChg chg="modSp add mod">
        <pc:chgData name="Erfan Meskar" userId="ae30a713-38f5-4e56-b874-fd636adcf478" providerId="ADAL" clId="{2503E8C9-F288-4550-AB56-B5D4B7D8742D}" dt="2024-01-24T07:42:06.586" v="4689" actId="207"/>
        <pc:sldMkLst>
          <pc:docMk/>
          <pc:sldMk cId="4267219622" sldId="1311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1645972348" sldId="1312"/>
        </pc:sldMkLst>
      </pc:sldChg>
      <pc:sldChg chg="modSp add mod">
        <pc:chgData name="Erfan Meskar" userId="ae30a713-38f5-4e56-b874-fd636adcf478" providerId="ADAL" clId="{2503E8C9-F288-4550-AB56-B5D4B7D8742D}" dt="2024-01-24T07:46:19.672" v="4706" actId="207"/>
        <pc:sldMkLst>
          <pc:docMk/>
          <pc:sldMk cId="3218458894" sldId="1312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2846269759" sldId="1313"/>
        </pc:sldMkLst>
      </pc:sldChg>
      <pc:sldChg chg="addSp delSp modSp add mod modAnim">
        <pc:chgData name="Erfan Meskar" userId="ae30a713-38f5-4e56-b874-fd636adcf478" providerId="ADAL" clId="{2503E8C9-F288-4550-AB56-B5D4B7D8742D}" dt="2024-01-24T15:55:09.106" v="4928" actId="14100"/>
        <pc:sldMkLst>
          <pc:docMk/>
          <pc:sldMk cId="3756779788" sldId="1313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3455276903" sldId="1314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2234880298" sldId="1315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2125323223" sldId="1316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3140845290" sldId="1317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1135054167" sldId="1318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4239441771" sldId="1319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4053373772" sldId="1320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2649850334" sldId="1321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3544730233" sldId="1322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2358343715" sldId="1323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1387305938" sldId="1324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228272633" sldId="1325"/>
        </pc:sldMkLst>
      </pc:sldChg>
      <pc:sldChg chg="del">
        <pc:chgData name="Erfan Meskar" userId="ae30a713-38f5-4e56-b874-fd636adcf478" providerId="ADAL" clId="{2503E8C9-F288-4550-AB56-B5D4B7D8742D}" dt="2024-01-23T23:05:49.896" v="25" actId="47"/>
        <pc:sldMkLst>
          <pc:docMk/>
          <pc:sldMk cId="2834877873" sldId="1326"/>
        </pc:sldMkLst>
      </pc:sldChg>
    </pc:docChg>
  </pc:docChgLst>
  <pc:docChgLst>
    <pc:chgData name="Erfan Meskar" userId="ae30a713-38f5-4e56-b874-fd636adcf478" providerId="ADAL" clId="{5FA51A70-90F5-41D5-983F-9F22D8E3373A}"/>
    <pc:docChg chg="undo custSel addSld delSld modSld">
      <pc:chgData name="Erfan Meskar" userId="ae30a713-38f5-4e56-b874-fd636adcf478" providerId="ADAL" clId="{5FA51A70-90F5-41D5-983F-9F22D8E3373A}" dt="2024-01-30T16:11:56.067" v="311" actId="1076"/>
      <pc:docMkLst>
        <pc:docMk/>
      </pc:docMkLst>
      <pc:sldChg chg="modSp mod">
        <pc:chgData name="Erfan Meskar" userId="ae30a713-38f5-4e56-b874-fd636adcf478" providerId="ADAL" clId="{5FA51A70-90F5-41D5-983F-9F22D8E3373A}" dt="2024-01-30T16:02:00.732" v="212" actId="14100"/>
        <pc:sldMkLst>
          <pc:docMk/>
          <pc:sldMk cId="1481476604" sldId="1285"/>
        </pc:sldMkLst>
      </pc:sldChg>
      <pc:sldChg chg="modSp mod">
        <pc:chgData name="Erfan Meskar" userId="ae30a713-38f5-4e56-b874-fd636adcf478" providerId="ADAL" clId="{5FA51A70-90F5-41D5-983F-9F22D8E3373A}" dt="2024-01-30T15:46:47.517" v="44" actId="20577"/>
        <pc:sldMkLst>
          <pc:docMk/>
          <pc:sldMk cId="1934248143" sldId="1295"/>
        </pc:sldMkLst>
      </pc:sldChg>
      <pc:sldChg chg="modSp mod">
        <pc:chgData name="Erfan Meskar" userId="ae30a713-38f5-4e56-b874-fd636adcf478" providerId="ADAL" clId="{5FA51A70-90F5-41D5-983F-9F22D8E3373A}" dt="2024-01-30T15:47:24.591" v="51" actId="20577"/>
        <pc:sldMkLst>
          <pc:docMk/>
          <pc:sldMk cId="1026086260" sldId="1296"/>
        </pc:sldMkLst>
      </pc:sldChg>
      <pc:sldChg chg="modSp mod">
        <pc:chgData name="Erfan Meskar" userId="ae30a713-38f5-4e56-b874-fd636adcf478" providerId="ADAL" clId="{5FA51A70-90F5-41D5-983F-9F22D8E3373A}" dt="2024-01-30T15:57:22.845" v="54" actId="20577"/>
        <pc:sldMkLst>
          <pc:docMk/>
          <pc:sldMk cId="385254321" sldId="1298"/>
        </pc:sldMkLst>
      </pc:sldChg>
      <pc:sldChg chg="modSp mod">
        <pc:chgData name="Erfan Meskar" userId="ae30a713-38f5-4e56-b874-fd636adcf478" providerId="ADAL" clId="{5FA51A70-90F5-41D5-983F-9F22D8E3373A}" dt="2024-01-30T15:57:56.850" v="95" actId="20577"/>
        <pc:sldMkLst>
          <pc:docMk/>
          <pc:sldMk cId="182611509" sldId="1303"/>
        </pc:sldMkLst>
      </pc:sldChg>
      <pc:sldChg chg="modSp mod">
        <pc:chgData name="Erfan Meskar" userId="ae30a713-38f5-4e56-b874-fd636adcf478" providerId="ADAL" clId="{5FA51A70-90F5-41D5-983F-9F22D8E3373A}" dt="2024-01-30T15:59:38.859" v="146" actId="20577"/>
        <pc:sldMkLst>
          <pc:docMk/>
          <pc:sldMk cId="41123549" sldId="1304"/>
        </pc:sldMkLst>
      </pc:sldChg>
      <pc:sldChg chg="modSp mod">
        <pc:chgData name="Erfan Meskar" userId="ae30a713-38f5-4e56-b874-fd636adcf478" providerId="ADAL" clId="{5FA51A70-90F5-41D5-983F-9F22D8E3373A}" dt="2024-01-30T16:11:56.067" v="311" actId="1076"/>
        <pc:sldMkLst>
          <pc:docMk/>
          <pc:sldMk cId="3703507877" sldId="1305"/>
        </pc:sldMkLst>
      </pc:sldChg>
      <pc:sldChg chg="addSp modSp mod">
        <pc:chgData name="Erfan Meskar" userId="ae30a713-38f5-4e56-b874-fd636adcf478" providerId="ADAL" clId="{5FA51A70-90F5-41D5-983F-9F22D8E3373A}" dt="2024-01-30T16:07:34.671" v="265" actId="20577"/>
        <pc:sldMkLst>
          <pc:docMk/>
          <pc:sldMk cId="1858292311" sldId="1306"/>
        </pc:sldMkLst>
      </pc:sldChg>
      <pc:sldChg chg="del">
        <pc:chgData name="Erfan Meskar" userId="ae30a713-38f5-4e56-b874-fd636adcf478" providerId="ADAL" clId="{5FA51A70-90F5-41D5-983F-9F22D8E3373A}" dt="2024-01-30T16:09:30.820" v="280" actId="2696"/>
        <pc:sldMkLst>
          <pc:docMk/>
          <pc:sldMk cId="1682986423" sldId="1307"/>
        </pc:sldMkLst>
      </pc:sldChg>
      <pc:sldChg chg="modSp mod">
        <pc:chgData name="Erfan Meskar" userId="ae30a713-38f5-4e56-b874-fd636adcf478" providerId="ADAL" clId="{5FA51A70-90F5-41D5-983F-9F22D8E3373A}" dt="2024-01-30T15:46:13.845" v="40" actId="207"/>
        <pc:sldMkLst>
          <pc:docMk/>
          <pc:sldMk cId="3218458894" sldId="1312"/>
        </pc:sldMkLst>
      </pc:sldChg>
      <pc:sldChg chg="modSp add mod">
        <pc:chgData name="Erfan Meskar" userId="ae30a713-38f5-4e56-b874-fd636adcf478" providerId="ADAL" clId="{5FA51A70-90F5-41D5-983F-9F22D8E3373A}" dt="2024-01-30T15:46:42.015" v="43" actId="207"/>
        <pc:sldMkLst>
          <pc:docMk/>
          <pc:sldMk cId="4085324982" sldId="1314"/>
        </pc:sldMkLst>
      </pc:sldChg>
      <pc:sldChg chg="modSp add mod">
        <pc:chgData name="Erfan Meskar" userId="ae30a713-38f5-4e56-b874-fd636adcf478" providerId="ADAL" clId="{5FA51A70-90F5-41D5-983F-9F22D8E3373A}" dt="2024-01-30T16:10:34.278" v="305" actId="20577"/>
        <pc:sldMkLst>
          <pc:docMk/>
          <pc:sldMk cId="2112824900" sldId="1315"/>
        </pc:sldMkLst>
      </pc:sldChg>
      <pc:sldChg chg="modSp add mod">
        <pc:chgData name="Erfan Meskar" userId="ae30a713-38f5-4e56-b874-fd636adcf478" providerId="ADAL" clId="{5FA51A70-90F5-41D5-983F-9F22D8E3373A}" dt="2024-01-30T16:09:54.298" v="292" actId="20577"/>
        <pc:sldMkLst>
          <pc:docMk/>
          <pc:sldMk cId="811258788" sldId="1316"/>
        </pc:sldMkLst>
      </pc:sldChg>
    </pc:docChg>
  </pc:docChgLst>
  <pc:docChgLst>
    <pc:chgData name="Erfan Meskar" userId="ae30a713-38f5-4e56-b874-fd636adcf478" providerId="ADAL" clId="{B425F740-934A-431E-B105-6C3D36387C86}"/>
    <pc:docChg chg="undo custSel addSld delSld modSld sldOrd">
      <pc:chgData name="Erfan Meskar" userId="ae30a713-38f5-4e56-b874-fd636adcf478" providerId="ADAL" clId="{B425F740-934A-431E-B105-6C3D36387C86}" dt="2025-01-30T02:38:33.956" v="3475" actId="20577"/>
      <pc:docMkLst>
        <pc:docMk/>
      </pc:docMkLst>
      <pc:sldChg chg="modSp del mod">
        <pc:chgData name="Erfan Meskar" userId="ae30a713-38f5-4e56-b874-fd636adcf478" providerId="ADAL" clId="{B425F740-934A-431E-B105-6C3D36387C86}" dt="2025-01-23T04:38:32.088" v="339" actId="47"/>
        <pc:sldMkLst>
          <pc:docMk/>
          <pc:sldMk cId="0" sldId="389"/>
        </pc:sldMkLst>
      </pc:sldChg>
      <pc:sldChg chg="modSp mod">
        <pc:chgData name="Erfan Meskar" userId="ae30a713-38f5-4e56-b874-fd636adcf478" providerId="ADAL" clId="{B425F740-934A-431E-B105-6C3D36387C86}" dt="2025-01-23T16:02:42.265" v="1747" actId="20577"/>
        <pc:sldMkLst>
          <pc:docMk/>
          <pc:sldMk cId="0" sldId="446"/>
        </pc:sldMkLst>
        <pc:spChg chg="mod">
          <ac:chgData name="Erfan Meskar" userId="ae30a713-38f5-4e56-b874-fd636adcf478" providerId="ADAL" clId="{B425F740-934A-431E-B105-6C3D36387C86}" dt="2025-01-23T16:02:42.265" v="1747" actId="20577"/>
          <ac:spMkLst>
            <pc:docMk/>
            <pc:sldMk cId="0" sldId="446"/>
            <ac:spMk id="5123" creationId="{00000000-0000-0000-0000-000000000000}"/>
          </ac:spMkLst>
        </pc:spChg>
      </pc:sldChg>
      <pc:sldChg chg="modSp del mod">
        <pc:chgData name="Erfan Meskar" userId="ae30a713-38f5-4e56-b874-fd636adcf478" providerId="ADAL" clId="{B425F740-934A-431E-B105-6C3D36387C86}" dt="2025-01-23T04:10:17.038" v="171" actId="47"/>
        <pc:sldMkLst>
          <pc:docMk/>
          <pc:sldMk cId="2989959072" sldId="1277"/>
        </pc:sldMkLst>
      </pc:sldChg>
      <pc:sldChg chg="modSp mod">
        <pc:chgData name="Erfan Meskar" userId="ae30a713-38f5-4e56-b874-fd636adcf478" providerId="ADAL" clId="{B425F740-934A-431E-B105-6C3D36387C86}" dt="2025-01-23T04:42:14.099" v="452" actId="1076"/>
        <pc:sldMkLst>
          <pc:docMk/>
          <pc:sldMk cId="2070254921" sldId="1279"/>
        </pc:sldMkLst>
      </pc:sldChg>
      <pc:sldChg chg="addSp delSp modSp mod modAnim">
        <pc:chgData name="Erfan Meskar" userId="ae30a713-38f5-4e56-b874-fd636adcf478" providerId="ADAL" clId="{B425F740-934A-431E-B105-6C3D36387C86}" dt="2025-01-23T17:26:06.230" v="1749" actId="1076"/>
        <pc:sldMkLst>
          <pc:docMk/>
          <pc:sldMk cId="561231466" sldId="1280"/>
        </pc:sldMkLst>
      </pc:sldChg>
      <pc:sldChg chg="modSp del mod">
        <pc:chgData name="Erfan Meskar" userId="ae30a713-38f5-4e56-b874-fd636adcf478" providerId="ADAL" clId="{B425F740-934A-431E-B105-6C3D36387C86}" dt="2025-01-30T01:40:53.453" v="3020" actId="47"/>
        <pc:sldMkLst>
          <pc:docMk/>
          <pc:sldMk cId="3033007558" sldId="1281"/>
        </pc:sldMkLst>
      </pc:sldChg>
      <pc:sldChg chg="modSp mod">
        <pc:chgData name="Erfan Meskar" userId="ae30a713-38f5-4e56-b874-fd636adcf478" providerId="ADAL" clId="{B425F740-934A-431E-B105-6C3D36387C86}" dt="2025-01-30T01:37:01.274" v="2985" actId="20577"/>
        <pc:sldMkLst>
          <pc:docMk/>
          <pc:sldMk cId="3532016241" sldId="1282"/>
        </pc:sldMkLst>
      </pc:sldChg>
      <pc:sldChg chg="del">
        <pc:chgData name="Erfan Meskar" userId="ae30a713-38f5-4e56-b874-fd636adcf478" providerId="ADAL" clId="{B425F740-934A-431E-B105-6C3D36387C86}" dt="2025-01-30T01:37:06.996" v="2986" actId="47"/>
        <pc:sldMkLst>
          <pc:docMk/>
          <pc:sldMk cId="4185331016" sldId="1283"/>
        </pc:sldMkLst>
      </pc:sldChg>
      <pc:sldChg chg="modSp mod">
        <pc:chgData name="Erfan Meskar" userId="ae30a713-38f5-4e56-b874-fd636adcf478" providerId="ADAL" clId="{B425F740-934A-431E-B105-6C3D36387C86}" dt="2025-01-30T01:53:36.221" v="3021" actId="14100"/>
        <pc:sldMkLst>
          <pc:docMk/>
          <pc:sldMk cId="1481476604" sldId="1285"/>
        </pc:sldMkLst>
      </pc:sldChg>
      <pc:sldChg chg="modSp mod">
        <pc:chgData name="Erfan Meskar" userId="ae30a713-38f5-4e56-b874-fd636adcf478" providerId="ADAL" clId="{B425F740-934A-431E-B105-6C3D36387C86}" dt="2025-01-30T01:35:24.603" v="2930" actId="108"/>
        <pc:sldMkLst>
          <pc:docMk/>
          <pc:sldMk cId="2886313096" sldId="1286"/>
        </pc:sldMkLst>
      </pc:sldChg>
      <pc:sldChg chg="modSp mod">
        <pc:chgData name="Erfan Meskar" userId="ae30a713-38f5-4e56-b874-fd636adcf478" providerId="ADAL" clId="{B425F740-934A-431E-B105-6C3D36387C86}" dt="2025-01-23T01:33:25.021" v="109" actId="20577"/>
        <pc:sldMkLst>
          <pc:docMk/>
          <pc:sldMk cId="3173908679" sldId="1287"/>
        </pc:sldMkLst>
      </pc:sldChg>
      <pc:sldChg chg="modSp mod ord">
        <pc:chgData name="Erfan Meskar" userId="ae30a713-38f5-4e56-b874-fd636adcf478" providerId="ADAL" clId="{B425F740-934A-431E-B105-6C3D36387C86}" dt="2025-01-30T01:28:27.625" v="2747" actId="20577"/>
        <pc:sldMkLst>
          <pc:docMk/>
          <pc:sldMk cId="3478647662" sldId="1288"/>
        </pc:sldMkLst>
      </pc:sldChg>
      <pc:sldChg chg="del">
        <pc:chgData name="Erfan Meskar" userId="ae30a713-38f5-4e56-b874-fd636adcf478" providerId="ADAL" clId="{B425F740-934A-431E-B105-6C3D36387C86}" dt="2025-01-30T01:57:51.670" v="3022" actId="47"/>
        <pc:sldMkLst>
          <pc:docMk/>
          <pc:sldMk cId="1714668859" sldId="1290"/>
        </pc:sldMkLst>
      </pc:sldChg>
      <pc:sldChg chg="delSp modSp mod">
        <pc:chgData name="Erfan Meskar" userId="ae30a713-38f5-4e56-b874-fd636adcf478" providerId="ADAL" clId="{B425F740-934A-431E-B105-6C3D36387C86}" dt="2025-01-23T06:47:21.218" v="1493" actId="20577"/>
        <pc:sldMkLst>
          <pc:docMk/>
          <pc:sldMk cId="272642106" sldId="1291"/>
        </pc:sldMkLst>
      </pc:sldChg>
      <pc:sldChg chg="addSp delSp modSp mod">
        <pc:chgData name="Erfan Meskar" userId="ae30a713-38f5-4e56-b874-fd636adcf478" providerId="ADAL" clId="{B425F740-934A-431E-B105-6C3D36387C86}" dt="2025-01-23T06:48:01.759" v="1498" actId="20577"/>
        <pc:sldMkLst>
          <pc:docMk/>
          <pc:sldMk cId="1575620019" sldId="1292"/>
        </pc:sldMkLst>
      </pc:sldChg>
      <pc:sldChg chg="modSp mod">
        <pc:chgData name="Erfan Meskar" userId="ae30a713-38f5-4e56-b874-fd636adcf478" providerId="ADAL" clId="{B425F740-934A-431E-B105-6C3D36387C86}" dt="2025-01-23T04:43:08.485" v="468" actId="20577"/>
        <pc:sldMkLst>
          <pc:docMk/>
          <pc:sldMk cId="652454141" sldId="1293"/>
        </pc:sldMkLst>
      </pc:sldChg>
      <pc:sldChg chg="del">
        <pc:chgData name="Erfan Meskar" userId="ae30a713-38f5-4e56-b874-fd636adcf478" providerId="ADAL" clId="{B425F740-934A-431E-B105-6C3D36387C86}" dt="2025-01-23T01:36:39.471" v="117" actId="47"/>
        <pc:sldMkLst>
          <pc:docMk/>
          <pc:sldMk cId="1934248143" sldId="1295"/>
        </pc:sldMkLst>
      </pc:sldChg>
      <pc:sldChg chg="del">
        <pc:chgData name="Erfan Meskar" userId="ae30a713-38f5-4e56-b874-fd636adcf478" providerId="ADAL" clId="{B425F740-934A-431E-B105-6C3D36387C86}" dt="2025-01-23T01:36:39.471" v="117" actId="47"/>
        <pc:sldMkLst>
          <pc:docMk/>
          <pc:sldMk cId="1026086260" sldId="1296"/>
        </pc:sldMkLst>
      </pc:sldChg>
      <pc:sldChg chg="del">
        <pc:chgData name="Erfan Meskar" userId="ae30a713-38f5-4e56-b874-fd636adcf478" providerId="ADAL" clId="{B425F740-934A-431E-B105-6C3D36387C86}" dt="2025-01-23T01:36:39.471" v="117" actId="47"/>
        <pc:sldMkLst>
          <pc:docMk/>
          <pc:sldMk cId="1959279903" sldId="1297"/>
        </pc:sldMkLst>
      </pc:sldChg>
      <pc:sldChg chg="del">
        <pc:chgData name="Erfan Meskar" userId="ae30a713-38f5-4e56-b874-fd636adcf478" providerId="ADAL" clId="{B425F740-934A-431E-B105-6C3D36387C86}" dt="2025-01-23T01:36:39.471" v="117" actId="47"/>
        <pc:sldMkLst>
          <pc:docMk/>
          <pc:sldMk cId="385254321" sldId="1298"/>
        </pc:sldMkLst>
      </pc:sldChg>
      <pc:sldChg chg="del">
        <pc:chgData name="Erfan Meskar" userId="ae30a713-38f5-4e56-b874-fd636adcf478" providerId="ADAL" clId="{B425F740-934A-431E-B105-6C3D36387C86}" dt="2025-01-23T01:36:39.471" v="117" actId="47"/>
        <pc:sldMkLst>
          <pc:docMk/>
          <pc:sldMk cId="980053618" sldId="1299"/>
        </pc:sldMkLst>
      </pc:sldChg>
      <pc:sldChg chg="addSp delSp modSp mod">
        <pc:chgData name="Erfan Meskar" userId="ae30a713-38f5-4e56-b874-fd636adcf478" providerId="ADAL" clId="{B425F740-934A-431E-B105-6C3D36387C86}" dt="2025-01-30T02:38:33.956" v="3475" actId="20577"/>
        <pc:sldMkLst>
          <pc:docMk/>
          <pc:sldMk cId="1654300718" sldId="1300"/>
        </pc:sldMkLst>
      </pc:sldChg>
      <pc:sldChg chg="modSp mod">
        <pc:chgData name="Erfan Meskar" userId="ae30a713-38f5-4e56-b874-fd636adcf478" providerId="ADAL" clId="{B425F740-934A-431E-B105-6C3D36387C86}" dt="2025-01-23T06:45:34.684" v="1486" actId="20577"/>
        <pc:sldMkLst>
          <pc:docMk/>
          <pc:sldMk cId="1825440586" sldId="1301"/>
        </pc:sldMkLst>
      </pc:sldChg>
      <pc:sldChg chg="delSp modSp mod">
        <pc:chgData name="Erfan Meskar" userId="ae30a713-38f5-4e56-b874-fd636adcf478" providerId="ADAL" clId="{B425F740-934A-431E-B105-6C3D36387C86}" dt="2025-01-30T02:00:12.950" v="3061" actId="20577"/>
        <pc:sldMkLst>
          <pc:docMk/>
          <pc:sldMk cId="3043564442" sldId="1302"/>
        </pc:sldMkLst>
      </pc:sldChg>
      <pc:sldChg chg="del">
        <pc:chgData name="Erfan Meskar" userId="ae30a713-38f5-4e56-b874-fd636adcf478" providerId="ADAL" clId="{B425F740-934A-431E-B105-6C3D36387C86}" dt="2025-01-23T01:36:39.471" v="117" actId="47"/>
        <pc:sldMkLst>
          <pc:docMk/>
          <pc:sldMk cId="182611509" sldId="1303"/>
        </pc:sldMkLst>
      </pc:sldChg>
      <pc:sldChg chg="del">
        <pc:chgData name="Erfan Meskar" userId="ae30a713-38f5-4e56-b874-fd636adcf478" providerId="ADAL" clId="{B425F740-934A-431E-B105-6C3D36387C86}" dt="2025-01-23T01:36:39.471" v="117" actId="47"/>
        <pc:sldMkLst>
          <pc:docMk/>
          <pc:sldMk cId="41123549" sldId="1304"/>
        </pc:sldMkLst>
      </pc:sldChg>
      <pc:sldChg chg="del">
        <pc:chgData name="Erfan Meskar" userId="ae30a713-38f5-4e56-b874-fd636adcf478" providerId="ADAL" clId="{B425F740-934A-431E-B105-6C3D36387C86}" dt="2025-01-23T01:36:39.471" v="117" actId="47"/>
        <pc:sldMkLst>
          <pc:docMk/>
          <pc:sldMk cId="3703507877" sldId="1305"/>
        </pc:sldMkLst>
      </pc:sldChg>
      <pc:sldChg chg="del">
        <pc:chgData name="Erfan Meskar" userId="ae30a713-38f5-4e56-b874-fd636adcf478" providerId="ADAL" clId="{B425F740-934A-431E-B105-6C3D36387C86}" dt="2025-01-23T01:36:39.471" v="117" actId="47"/>
        <pc:sldMkLst>
          <pc:docMk/>
          <pc:sldMk cId="1858292311" sldId="1306"/>
        </pc:sldMkLst>
      </pc:sldChg>
      <pc:sldChg chg="del">
        <pc:chgData name="Erfan Meskar" userId="ae30a713-38f5-4e56-b874-fd636adcf478" providerId="ADAL" clId="{B425F740-934A-431E-B105-6C3D36387C86}" dt="2025-01-23T01:36:39.471" v="117" actId="47"/>
        <pc:sldMkLst>
          <pc:docMk/>
          <pc:sldMk cId="485736851" sldId="1308"/>
        </pc:sldMkLst>
      </pc:sldChg>
      <pc:sldChg chg="del">
        <pc:chgData name="Erfan Meskar" userId="ae30a713-38f5-4e56-b874-fd636adcf478" providerId="ADAL" clId="{B425F740-934A-431E-B105-6C3D36387C86}" dt="2025-01-23T01:36:39.471" v="117" actId="47"/>
        <pc:sldMkLst>
          <pc:docMk/>
          <pc:sldMk cId="3959401300" sldId="1309"/>
        </pc:sldMkLst>
      </pc:sldChg>
      <pc:sldChg chg="modSp del mod">
        <pc:chgData name="Erfan Meskar" userId="ae30a713-38f5-4e56-b874-fd636adcf478" providerId="ADAL" clId="{B425F740-934A-431E-B105-6C3D36387C86}" dt="2025-01-23T04:38:39.804" v="340" actId="47"/>
        <pc:sldMkLst>
          <pc:docMk/>
          <pc:sldMk cId="138784894" sldId="1310"/>
        </pc:sldMkLst>
      </pc:sldChg>
      <pc:sldChg chg="modSp mod">
        <pc:chgData name="Erfan Meskar" userId="ae30a713-38f5-4e56-b874-fd636adcf478" providerId="ADAL" clId="{B425F740-934A-431E-B105-6C3D36387C86}" dt="2025-01-23T06:10:35.821" v="1212" actId="108"/>
        <pc:sldMkLst>
          <pc:docMk/>
          <pc:sldMk cId="4267219622" sldId="1311"/>
        </pc:sldMkLst>
      </pc:sldChg>
      <pc:sldChg chg="del">
        <pc:chgData name="Erfan Meskar" userId="ae30a713-38f5-4e56-b874-fd636adcf478" providerId="ADAL" clId="{B425F740-934A-431E-B105-6C3D36387C86}" dt="2025-01-23T01:36:39.471" v="117" actId="47"/>
        <pc:sldMkLst>
          <pc:docMk/>
          <pc:sldMk cId="3218458894" sldId="1312"/>
        </pc:sldMkLst>
      </pc:sldChg>
      <pc:sldChg chg="modSp mod">
        <pc:chgData name="Erfan Meskar" userId="ae30a713-38f5-4e56-b874-fd636adcf478" providerId="ADAL" clId="{B425F740-934A-431E-B105-6C3D36387C86}" dt="2025-01-30T01:40:45.753" v="3019" actId="6549"/>
        <pc:sldMkLst>
          <pc:docMk/>
          <pc:sldMk cId="3756779788" sldId="1313"/>
        </pc:sldMkLst>
      </pc:sldChg>
      <pc:sldChg chg="addSp delSp modSp add mod">
        <pc:chgData name="Erfan Meskar" userId="ae30a713-38f5-4e56-b874-fd636adcf478" providerId="ADAL" clId="{B425F740-934A-431E-B105-6C3D36387C86}" dt="2025-01-23T04:42:28.532" v="456" actId="1076"/>
        <pc:sldMkLst>
          <pc:docMk/>
          <pc:sldMk cId="792188489" sldId="1314"/>
        </pc:sldMkLst>
        <pc:spChg chg="mod">
          <ac:chgData name="Erfan Meskar" userId="ae30a713-38f5-4e56-b874-fd636adcf478" providerId="ADAL" clId="{B425F740-934A-431E-B105-6C3D36387C86}" dt="2025-01-23T04:22:08.024" v="279" actId="14100"/>
          <ac:spMkLst>
            <pc:docMk/>
            <pc:sldMk cId="792188489" sldId="1314"/>
            <ac:spMk id="29" creationId="{73ADB31A-72E1-E160-A5D1-F77BFAFE2279}"/>
          </ac:spMkLst>
        </pc:spChg>
        <pc:spChg chg="mod">
          <ac:chgData name="Erfan Meskar" userId="ae30a713-38f5-4e56-b874-fd636adcf478" providerId="ADAL" clId="{B425F740-934A-431E-B105-6C3D36387C86}" dt="2025-01-23T04:42:24.357" v="455" actId="20577"/>
          <ac:spMkLst>
            <pc:docMk/>
            <pc:sldMk cId="792188489" sldId="1314"/>
            <ac:spMk id="7171" creationId="{90D6CCEB-A258-0B17-CBCD-2703040132D0}"/>
          </ac:spMkLst>
        </pc:spChg>
      </pc:sldChg>
      <pc:sldChg chg="del">
        <pc:chgData name="Erfan Meskar" userId="ae30a713-38f5-4e56-b874-fd636adcf478" providerId="ADAL" clId="{B425F740-934A-431E-B105-6C3D36387C86}" dt="2025-01-23T01:36:39.471" v="117" actId="47"/>
        <pc:sldMkLst>
          <pc:docMk/>
          <pc:sldMk cId="4085324982" sldId="1314"/>
        </pc:sldMkLst>
      </pc:sldChg>
      <pc:sldChg chg="add del">
        <pc:chgData name="Erfan Meskar" userId="ae30a713-38f5-4e56-b874-fd636adcf478" providerId="ADAL" clId="{B425F740-934A-431E-B105-6C3D36387C86}" dt="2025-01-23T06:03:01.775" v="1137" actId="47"/>
        <pc:sldMkLst>
          <pc:docMk/>
          <pc:sldMk cId="1211358204" sldId="1315"/>
        </pc:sldMkLst>
      </pc:sldChg>
      <pc:sldChg chg="del">
        <pc:chgData name="Erfan Meskar" userId="ae30a713-38f5-4e56-b874-fd636adcf478" providerId="ADAL" clId="{B425F740-934A-431E-B105-6C3D36387C86}" dt="2025-01-23T01:36:39.471" v="117" actId="47"/>
        <pc:sldMkLst>
          <pc:docMk/>
          <pc:sldMk cId="2112824900" sldId="1315"/>
        </pc:sldMkLst>
      </pc:sldChg>
      <pc:sldChg chg="del">
        <pc:chgData name="Erfan Meskar" userId="ae30a713-38f5-4e56-b874-fd636adcf478" providerId="ADAL" clId="{B425F740-934A-431E-B105-6C3D36387C86}" dt="2025-01-23T01:36:39.471" v="117" actId="47"/>
        <pc:sldMkLst>
          <pc:docMk/>
          <pc:sldMk cId="811258788" sldId="1316"/>
        </pc:sldMkLst>
      </pc:sldChg>
      <pc:sldChg chg="addSp delSp modSp add mod modAnim">
        <pc:chgData name="Erfan Meskar" userId="ae30a713-38f5-4e56-b874-fd636adcf478" providerId="ADAL" clId="{B425F740-934A-431E-B105-6C3D36387C86}" dt="2025-01-23T06:08:28.484" v="1150" actId="166"/>
        <pc:sldMkLst>
          <pc:docMk/>
          <pc:sldMk cId="2671080786" sldId="1316"/>
        </pc:sldMkLst>
      </pc:sldChg>
      <pc:sldChg chg="addSp delSp modSp add mod modAnim">
        <pc:chgData name="Erfan Meskar" userId="ae30a713-38f5-4e56-b874-fd636adcf478" providerId="ADAL" clId="{B425F740-934A-431E-B105-6C3D36387C86}" dt="2025-01-30T01:19:11.730" v="2341" actId="14100"/>
        <pc:sldMkLst>
          <pc:docMk/>
          <pc:sldMk cId="2857816652" sldId="1317"/>
        </pc:sldMkLst>
      </pc:sldChg>
      <pc:sldChg chg="modSp add mod">
        <pc:chgData name="Erfan Meskar" userId="ae30a713-38f5-4e56-b874-fd636adcf478" providerId="ADAL" clId="{B425F740-934A-431E-B105-6C3D36387C86}" dt="2025-01-23T06:43:23.409" v="1448" actId="1076"/>
        <pc:sldMkLst>
          <pc:docMk/>
          <pc:sldMk cId="2321500649" sldId="1318"/>
        </pc:sldMkLst>
      </pc:sldChg>
      <pc:sldChg chg="addSp delSp modSp add mod delAnim modAnim">
        <pc:chgData name="Erfan Meskar" userId="ae30a713-38f5-4e56-b874-fd636adcf478" providerId="ADAL" clId="{B425F740-934A-431E-B105-6C3D36387C86}" dt="2025-01-23T06:50:02.853" v="1518" actId="1076"/>
        <pc:sldMkLst>
          <pc:docMk/>
          <pc:sldMk cId="3903006489" sldId="1319"/>
        </pc:sldMkLst>
      </pc:sldChg>
      <pc:sldChg chg="modSp add mod">
        <pc:chgData name="Erfan Meskar" userId="ae30a713-38f5-4e56-b874-fd636adcf478" providerId="ADAL" clId="{B425F740-934A-431E-B105-6C3D36387C86}" dt="2025-01-23T06:54:46.716" v="1745" actId="1037"/>
        <pc:sldMkLst>
          <pc:docMk/>
          <pc:sldMk cId="1779608202" sldId="1320"/>
        </pc:sldMkLst>
      </pc:sldChg>
      <pc:sldChg chg="delSp modSp add mod">
        <pc:chgData name="Erfan Meskar" userId="ae30a713-38f5-4e56-b874-fd636adcf478" providerId="ADAL" clId="{B425F740-934A-431E-B105-6C3D36387C86}" dt="2025-01-30T01:12:32.999" v="2146" actId="20577"/>
        <pc:sldMkLst>
          <pc:docMk/>
          <pc:sldMk cId="2621845330" sldId="1321"/>
        </pc:sldMkLst>
      </pc:sldChg>
      <pc:sldChg chg="modSp add mod ord">
        <pc:chgData name="Erfan Meskar" userId="ae30a713-38f5-4e56-b874-fd636adcf478" providerId="ADAL" clId="{B425F740-934A-431E-B105-6C3D36387C86}" dt="2025-01-30T01:31:40.166" v="2853" actId="20577"/>
        <pc:sldMkLst>
          <pc:docMk/>
          <pc:sldMk cId="4243373850" sldId="1322"/>
        </pc:sldMkLst>
      </pc:sldChg>
      <pc:sldChg chg="add del">
        <pc:chgData name="Erfan Meskar" userId="ae30a713-38f5-4e56-b874-fd636adcf478" providerId="ADAL" clId="{B425F740-934A-431E-B105-6C3D36387C86}" dt="2025-01-30T01:23:19.676" v="2368" actId="47"/>
        <pc:sldMkLst>
          <pc:docMk/>
          <pc:sldMk cId="117965906" sldId="1323"/>
        </pc:sldMkLst>
      </pc:sldChg>
      <pc:sldChg chg="modSp add mod">
        <pc:chgData name="Erfan Meskar" userId="ae30a713-38f5-4e56-b874-fd636adcf478" providerId="ADAL" clId="{B425F740-934A-431E-B105-6C3D36387C86}" dt="2025-01-30T01:34:43.668" v="2906" actId="20577"/>
        <pc:sldMkLst>
          <pc:docMk/>
          <pc:sldMk cId="3821868845" sldId="1323"/>
        </pc:sldMkLst>
      </pc:sldChg>
      <pc:sldChg chg="add del">
        <pc:chgData name="Erfan Meskar" userId="ae30a713-38f5-4e56-b874-fd636adcf478" providerId="ADAL" clId="{B425F740-934A-431E-B105-6C3D36387C86}" dt="2025-01-30T02:03:59.309" v="3078" actId="2890"/>
        <pc:sldMkLst>
          <pc:docMk/>
          <pc:sldMk cId="1183049374" sldId="1324"/>
        </pc:sldMkLst>
      </pc:sldChg>
    </pc:docChg>
  </pc:docChgLst>
  <pc:docChgLst>
    <pc:chgData name="Erfan Meskar" userId="ae30a713-38f5-4e56-b874-fd636adcf478" providerId="ADAL" clId="{A957B35D-B12C-4FB0-8577-D301F209C6D7}"/>
    <pc:docChg chg="custSel modSld">
      <pc:chgData name="Erfan Meskar" userId="ae30a713-38f5-4e56-b874-fd636adcf478" providerId="ADAL" clId="{A957B35D-B12C-4FB0-8577-D301F209C6D7}" dt="2024-02-01T18:49:54.238" v="10" actId="478"/>
      <pc:docMkLst>
        <pc:docMk/>
      </pc:docMkLst>
      <pc:sldChg chg="addSp delSp mod">
        <pc:chgData name="Erfan Meskar" userId="ae30a713-38f5-4e56-b874-fd636adcf478" providerId="ADAL" clId="{A957B35D-B12C-4FB0-8577-D301F209C6D7}" dt="2024-02-01T18:29:39.265" v="5" actId="478"/>
        <pc:sldMkLst>
          <pc:docMk/>
          <pc:sldMk cId="3173908679" sldId="1287"/>
        </pc:sldMkLst>
      </pc:sldChg>
      <pc:sldChg chg="addSp delSp mod">
        <pc:chgData name="Erfan Meskar" userId="ae30a713-38f5-4e56-b874-fd636adcf478" providerId="ADAL" clId="{A957B35D-B12C-4FB0-8577-D301F209C6D7}" dt="2024-02-01T18:45:57.279" v="7"/>
        <pc:sldMkLst>
          <pc:docMk/>
          <pc:sldMk cId="272642106" sldId="1291"/>
        </pc:sldMkLst>
      </pc:sldChg>
      <pc:sldChg chg="addSp delSp mod">
        <pc:chgData name="Erfan Meskar" userId="ae30a713-38f5-4e56-b874-fd636adcf478" providerId="ADAL" clId="{A957B35D-B12C-4FB0-8577-D301F209C6D7}" dt="2024-02-01T18:49:52.019" v="9"/>
        <pc:sldMkLst>
          <pc:docMk/>
          <pc:sldMk cId="1575620019" sldId="1292"/>
        </pc:sldMkLst>
      </pc:sldChg>
      <pc:sldChg chg="addSp delSp mod">
        <pc:chgData name="Erfan Meskar" userId="ae30a713-38f5-4e56-b874-fd636adcf478" providerId="ADAL" clId="{A957B35D-B12C-4FB0-8577-D301F209C6D7}" dt="2024-02-01T18:49:54.238" v="10" actId="478"/>
        <pc:sldMkLst>
          <pc:docMk/>
          <pc:sldMk cId="1825440586" sldId="1301"/>
        </pc:sldMkLst>
      </pc:sldChg>
      <pc:sldChg chg="addSp">
        <pc:chgData name="Erfan Meskar" userId="ae30a713-38f5-4e56-b874-fd636adcf478" providerId="ADAL" clId="{A957B35D-B12C-4FB0-8577-D301F209C6D7}" dt="2024-01-31T19:32:08.348" v="0"/>
        <pc:sldMkLst>
          <pc:docMk/>
          <pc:sldMk cId="3043564442" sldId="1302"/>
        </pc:sldMkLst>
      </pc:sldChg>
      <pc:sldChg chg="addSp delSp mod">
        <pc:chgData name="Erfan Meskar" userId="ae30a713-38f5-4e56-b874-fd636adcf478" providerId="ADAL" clId="{A957B35D-B12C-4FB0-8577-D301F209C6D7}" dt="2024-02-01T18:09:46.553" v="4"/>
        <pc:sldMkLst>
          <pc:docMk/>
          <pc:sldMk cId="4267219622" sldId="131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84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56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91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25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15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C2B51-B743-0735-1E53-89DB9B55E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DF1EA1-42E5-6704-1F27-F975999987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E5568-0C3B-74F5-D2DC-36824B29F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0457F-1605-4046-D38C-3495916148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35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05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6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30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1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30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85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84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762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CSC358: Principles of Computer Networks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2400" y="914400"/>
            <a:ext cx="11811000" cy="795909"/>
          </a:xfrm>
        </p:spPr>
        <p:txBody>
          <a:bodyPr/>
          <a:lstStyle/>
          <a:p>
            <a:pPr eaLnBrk="1" hangingPunct="1"/>
            <a:r>
              <a:rPr lang="en-US" sz="4300" dirty="0"/>
              <a:t>Lecture 5 – </a:t>
            </a:r>
            <a:r>
              <a:rPr lang="en-US" sz="4300"/>
              <a:t>Part 1: </a:t>
            </a:r>
            <a:r>
              <a:rPr lang="en-US" sz="4300" dirty="0"/>
              <a:t>Ethernet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713023"/>
            <a:ext cx="12191999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Erfan Meskar</a:t>
            </a:r>
          </a:p>
          <a:p>
            <a:pPr algn="ctr"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Winter 2025, </a:t>
            </a:r>
            <a:r>
              <a:rPr lang="en-US" sz="2400" dirty="0">
                <a:latin typeface="Calibri"/>
                <a:cs typeface="Calibri"/>
              </a:rPr>
              <a:t>University of Toronto, Mississauga </a:t>
            </a:r>
          </a:p>
        </p:txBody>
      </p:sp>
      <p:grpSp>
        <p:nvGrpSpPr>
          <p:cNvPr id="5535" name="Group 5534">
            <a:extLst>
              <a:ext uri="{FF2B5EF4-FFF2-40B4-BE49-F238E27FC236}">
                <a16:creationId xmlns:a16="http://schemas.microsoft.com/office/drawing/2014/main" id="{82975DC0-EFE0-7849-FC07-EEAF902C6D8E}"/>
              </a:ext>
            </a:extLst>
          </p:cNvPr>
          <p:cNvGrpSpPr/>
          <p:nvPr/>
        </p:nvGrpSpPr>
        <p:grpSpPr>
          <a:xfrm>
            <a:off x="3823659" y="1816059"/>
            <a:ext cx="4544682" cy="3751415"/>
            <a:chOff x="6220498" y="1552824"/>
            <a:chExt cx="5975632" cy="4795598"/>
          </a:xfrm>
        </p:grpSpPr>
        <p:sp>
          <p:nvSpPr>
            <p:cNvPr id="2" name="Freeform 370">
              <a:extLst>
                <a:ext uri="{FF2B5EF4-FFF2-40B4-BE49-F238E27FC236}">
                  <a16:creationId xmlns:a16="http://schemas.microsoft.com/office/drawing/2014/main" id="{7415805D-E634-ACD6-42CE-91EFABAD8F0C}"/>
                </a:ext>
              </a:extLst>
            </p:cNvPr>
            <p:cNvSpPr/>
            <p:nvPr/>
          </p:nvSpPr>
          <p:spPr>
            <a:xfrm>
              <a:off x="8985188" y="3065778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" name="Freeform 417">
              <a:extLst>
                <a:ext uri="{FF2B5EF4-FFF2-40B4-BE49-F238E27FC236}">
                  <a16:creationId xmlns:a16="http://schemas.microsoft.com/office/drawing/2014/main" id="{8325BCC4-6175-B03B-A458-3DABABD2F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4076" y="1826035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4" name="Group 418">
              <a:extLst>
                <a:ext uri="{FF2B5EF4-FFF2-40B4-BE49-F238E27FC236}">
                  <a16:creationId xmlns:a16="http://schemas.microsoft.com/office/drawing/2014/main" id="{A98FAF7A-8CCC-8A5D-EBC6-D18C924F8A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5350" y="3289251"/>
              <a:ext cx="1458912" cy="933450"/>
              <a:chOff x="2889" y="1631"/>
              <a:chExt cx="980" cy="743"/>
            </a:xfrm>
          </p:grpSpPr>
          <p:sp>
            <p:nvSpPr>
              <p:cNvPr id="5" name="Rectangle 419">
                <a:extLst>
                  <a:ext uri="{FF2B5EF4-FFF2-40B4-BE49-F238E27FC236}">
                    <a16:creationId xmlns:a16="http://schemas.microsoft.com/office/drawing/2014/main" id="{5EB7ACFE-F075-1586-E03F-2B161B1D1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420">
                <a:extLst>
                  <a:ext uri="{FF2B5EF4-FFF2-40B4-BE49-F238E27FC236}">
                    <a16:creationId xmlns:a16="http://schemas.microsoft.com/office/drawing/2014/main" id="{FA0E6E59-7615-F233-DB01-648472046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" name="Freeform 427">
              <a:extLst>
                <a:ext uri="{FF2B5EF4-FFF2-40B4-BE49-F238E27FC236}">
                  <a16:creationId xmlns:a16="http://schemas.microsoft.com/office/drawing/2014/main" id="{5F2C3943-D1D6-439D-4D15-B53A7521A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401" y="4683134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 Box 580">
              <a:extLst>
                <a:ext uri="{FF2B5EF4-FFF2-40B4-BE49-F238E27FC236}">
                  <a16:creationId xmlns:a16="http://schemas.microsoft.com/office/drawing/2014/main" id="{7AD5CB6F-F7F3-DAC0-9789-4342CEB0B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1564" y="1605491"/>
              <a:ext cx="1372553" cy="314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>
                  <a:latin typeface="+mn-lt"/>
                </a:rPr>
                <a:t>mobile network</a:t>
              </a:r>
            </a:p>
          </p:txBody>
        </p:sp>
        <p:sp>
          <p:nvSpPr>
            <p:cNvPr id="11" name="Text Box 580">
              <a:extLst>
                <a:ext uri="{FF2B5EF4-FFF2-40B4-BE49-F238E27FC236}">
                  <a16:creationId xmlns:a16="http://schemas.microsoft.com/office/drawing/2014/main" id="{B0E0DED1-F80A-E73C-BB1D-39C7C5A185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0834" y="4191921"/>
              <a:ext cx="1955646" cy="275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>
                  <a:latin typeface="+mn-lt"/>
                </a:rPr>
                <a:t>home network</a:t>
              </a:r>
            </a:p>
          </p:txBody>
        </p:sp>
        <p:sp>
          <p:nvSpPr>
            <p:cNvPr id="12" name="Text Box 580">
              <a:extLst>
                <a:ext uri="{FF2B5EF4-FFF2-40B4-BE49-F238E27FC236}">
                  <a16:creationId xmlns:a16="http://schemas.microsoft.com/office/drawing/2014/main" id="{1FEA0AA0-949C-55B7-FC59-DBFFD6EE81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3182" y="5789488"/>
              <a:ext cx="1007917" cy="43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>
                  <a:latin typeface="+mn-lt"/>
                </a:rPr>
                <a:t>enterprise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>
                  <a:latin typeface="+mn-lt"/>
                </a:rPr>
                <a:t>   network</a:t>
              </a:r>
            </a:p>
          </p:txBody>
        </p:sp>
        <p:sp>
          <p:nvSpPr>
            <p:cNvPr id="13" name="Freeform 371">
              <a:extLst>
                <a:ext uri="{FF2B5EF4-FFF2-40B4-BE49-F238E27FC236}">
                  <a16:creationId xmlns:a16="http://schemas.microsoft.com/office/drawing/2014/main" id="{F7C17048-B8B2-1D7F-8ADF-74D2F91B3149}"/>
                </a:ext>
              </a:extLst>
            </p:cNvPr>
            <p:cNvSpPr/>
            <p:nvPr/>
          </p:nvSpPr>
          <p:spPr>
            <a:xfrm>
              <a:off x="10222146" y="3179540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B4717A-8315-743C-2741-75A836809BC3}"/>
                </a:ext>
              </a:extLst>
            </p:cNvPr>
            <p:cNvGrpSpPr/>
            <p:nvPr/>
          </p:nvGrpSpPr>
          <p:grpSpPr>
            <a:xfrm>
              <a:off x="10837700" y="3928050"/>
              <a:ext cx="687393" cy="721548"/>
              <a:chOff x="5203089" y="1751190"/>
              <a:chExt cx="858331" cy="662414"/>
            </a:xfrm>
          </p:grpSpPr>
          <p:sp>
            <p:nvSpPr>
              <p:cNvPr id="15" name="Freeform 381">
                <a:extLst>
                  <a:ext uri="{FF2B5EF4-FFF2-40B4-BE49-F238E27FC236}">
                    <a16:creationId xmlns:a16="http://schemas.microsoft.com/office/drawing/2014/main" id="{B2F6F793-FFA5-5585-E4D8-65BE0A22D924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382">
                <a:extLst>
                  <a:ext uri="{FF2B5EF4-FFF2-40B4-BE49-F238E27FC236}">
                    <a16:creationId xmlns:a16="http://schemas.microsoft.com/office/drawing/2014/main" id="{567CD33A-C216-2F93-2044-779340367A89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4AE746D-D866-90D6-40D3-6145845AB8E1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2B9CA8A-E28F-0B5D-1BDE-EDEEF3EA6BA7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4253F10-7987-A463-F850-B234FEABC423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2771C25-070D-78E6-02D3-CB93EEADF59E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1170114-938A-877B-0A4B-546FF7B3E4D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67090B3-235C-0F78-C358-6697E3711F37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C882FDA-9160-F25D-C493-4A6D14AD566D}"/>
                </a:ext>
              </a:extLst>
            </p:cNvPr>
            <p:cNvGrpSpPr/>
            <p:nvPr/>
          </p:nvGrpSpPr>
          <p:grpSpPr>
            <a:xfrm>
              <a:off x="10771171" y="3194171"/>
              <a:ext cx="594613" cy="648336"/>
              <a:chOff x="5203089" y="1751190"/>
              <a:chExt cx="858331" cy="662414"/>
            </a:xfrm>
          </p:grpSpPr>
          <p:sp>
            <p:nvSpPr>
              <p:cNvPr id="24" name="Freeform 398">
                <a:extLst>
                  <a:ext uri="{FF2B5EF4-FFF2-40B4-BE49-F238E27FC236}">
                    <a16:creationId xmlns:a16="http://schemas.microsoft.com/office/drawing/2014/main" id="{6C3E0D1A-4912-9AD6-2CDF-E12B3C302B2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Freeform 399">
                <a:extLst>
                  <a:ext uri="{FF2B5EF4-FFF2-40B4-BE49-F238E27FC236}">
                    <a16:creationId xmlns:a16="http://schemas.microsoft.com/office/drawing/2014/main" id="{B11D51C7-3585-718A-1DAD-77BADF21B18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021F5ED-2916-55E1-30B9-92E683E9C99C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CC259F3-51AD-9C80-08D6-B5330F292190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9F1283D-2957-4AA6-2D2D-936F77999AB5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235B4F8-1E35-599C-40A2-A955953F5569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3448132-A1D7-A698-54DE-996D3252CD0F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4E0994A-827B-F264-17BE-F9906C36E1A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Freeform 561">
              <a:extLst>
                <a:ext uri="{FF2B5EF4-FFF2-40B4-BE49-F238E27FC236}">
                  <a16:creationId xmlns:a16="http://schemas.microsoft.com/office/drawing/2014/main" id="{E32E30A5-2F9A-1ACF-01B7-ECACFA7A5FF4}"/>
                </a:ext>
              </a:extLst>
            </p:cNvPr>
            <p:cNvSpPr/>
            <p:nvPr/>
          </p:nvSpPr>
          <p:spPr>
            <a:xfrm>
              <a:off x="9540813" y="1782042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189109B-C776-0C8C-2385-E44A78E53682}"/>
                </a:ext>
              </a:extLst>
            </p:cNvPr>
            <p:cNvSpPr txBox="1"/>
            <p:nvPr/>
          </p:nvSpPr>
          <p:spPr>
            <a:xfrm>
              <a:off x="9427201" y="1851195"/>
              <a:ext cx="1834146" cy="295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/>
                <a:t>national or global ISP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8B3974-1503-5BC8-2EFB-315E1F989746}"/>
                </a:ext>
              </a:extLst>
            </p:cNvPr>
            <p:cNvSpPr/>
            <p:nvPr/>
          </p:nvSpPr>
          <p:spPr>
            <a:xfrm>
              <a:off x="9279068" y="3677908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F6C3D8-6AE1-910C-D406-F7470AFAF4CF}"/>
                </a:ext>
              </a:extLst>
            </p:cNvPr>
            <p:cNvSpPr txBox="1"/>
            <p:nvPr/>
          </p:nvSpPr>
          <p:spPr>
            <a:xfrm>
              <a:off x="8713280" y="3353251"/>
              <a:ext cx="1040639" cy="649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/>
                <a:t>local or regional ISP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FA8FD-7591-A572-012F-CCD592E22464}"/>
                </a:ext>
              </a:extLst>
            </p:cNvPr>
            <p:cNvSpPr txBox="1"/>
            <p:nvPr/>
          </p:nvSpPr>
          <p:spPr>
            <a:xfrm>
              <a:off x="11003342" y="4689497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 dirty="0"/>
                <a:t>datacenter </a:t>
              </a:r>
            </a:p>
            <a:p>
              <a:pPr>
                <a:lnSpc>
                  <a:spcPct val="90000"/>
                </a:lnSpc>
              </a:pPr>
              <a:r>
                <a:rPr lang="en-US" sz="1050" dirty="0"/>
                <a:t>network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7AC080-2C3B-B122-2711-EF389361EFFD}"/>
                </a:ext>
              </a:extLst>
            </p:cNvPr>
            <p:cNvSpPr txBox="1"/>
            <p:nvPr/>
          </p:nvSpPr>
          <p:spPr>
            <a:xfrm>
              <a:off x="10063018" y="4228248"/>
              <a:ext cx="896206" cy="649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/>
                <a:t>content </a:t>
              </a:r>
            </a:p>
            <a:p>
              <a:pPr>
                <a:lnSpc>
                  <a:spcPct val="90000"/>
                </a:lnSpc>
              </a:pPr>
              <a:r>
                <a:rPr lang="en-US" sz="1000" dirty="0"/>
                <a:t>provider </a:t>
              </a:r>
            </a:p>
            <a:p>
              <a:pPr>
                <a:lnSpc>
                  <a:spcPct val="90000"/>
                </a:lnSpc>
              </a:pPr>
              <a:r>
                <a:rPr lang="en-US" sz="1000" dirty="0"/>
                <a:t>network</a:t>
              </a:r>
              <a:endParaRPr lang="en-US" sz="600" dirty="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8417D52-23B1-ACF5-699B-71230A395CDA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77A2CD5-CCDF-F48F-C334-E140E5EF18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59920" y="3580125"/>
                <a:ext cx="412964" cy="637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F7D218E-572E-B2B9-C2D0-1154E7504C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60835" y="3640684"/>
                <a:ext cx="345866" cy="7389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DC2D09A-989E-F2D5-58A1-7C5D2C7BDC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36897" y="3633421"/>
                <a:ext cx="335987" cy="3953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4912912-7D7D-C4A3-7A29-0ABAF3BDFF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70774" y="3594896"/>
                <a:ext cx="1" cy="48574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56D6CE0-EE6C-559E-8638-FDA649351B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50620" y="4071642"/>
                <a:ext cx="508543" cy="3486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52A788C-D6BA-1493-C87B-3ECAF4A120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95195" y="4087742"/>
                <a:ext cx="6554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E3CC5E3-6FCE-7815-9CE6-467EEE3134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19616" y="4087742"/>
                <a:ext cx="6554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1666299-3ED1-2D92-11C4-3BD890CBA9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76868" y="3507672"/>
                <a:ext cx="382423" cy="5170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AFBA694-DB8E-2710-14EF-61E636EF1E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3069" y="3507672"/>
                <a:ext cx="0" cy="5402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6583945-C5F5-B05F-1056-307C228624D8}"/>
                  </a:ext>
                </a:extLst>
              </p:cNvPr>
              <p:cNvCxnSpPr/>
              <p:nvPr/>
            </p:nvCxnSpPr>
            <p:spPr>
              <a:xfrm>
                <a:off x="10137668" y="2754692"/>
                <a:ext cx="488174" cy="839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238C001-C752-A32C-56C8-B34FCC3AD1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8719" y="2695013"/>
                <a:ext cx="380432" cy="694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7687E1E-FFA0-855B-3CD1-DC50ED7CB292}"/>
                  </a:ext>
                </a:extLst>
              </p:cNvPr>
              <p:cNvGrpSpPr/>
              <p:nvPr/>
            </p:nvGrpSpPr>
            <p:grpSpPr>
              <a:xfrm>
                <a:off x="7562238" y="2127325"/>
                <a:ext cx="3578867" cy="3640283"/>
                <a:chOff x="7562238" y="2127325"/>
                <a:chExt cx="3578867" cy="3640283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0E8AF74D-FB46-EFBC-7E82-2A5AC90BC691}"/>
                    </a:ext>
                  </a:extLst>
                </p:cNvPr>
                <p:cNvGrpSpPr/>
                <p:nvPr/>
              </p:nvGrpSpPr>
              <p:grpSpPr>
                <a:xfrm>
                  <a:off x="7857253" y="2127325"/>
                  <a:ext cx="3283852" cy="3640283"/>
                  <a:chOff x="7881336" y="2104198"/>
                  <a:chExt cx="3283852" cy="3640283"/>
                </a:xfrm>
              </p:grpSpPr>
              <p:sp>
                <p:nvSpPr>
                  <p:cNvPr id="56" name="Line 428">
                    <a:extLst>
                      <a:ext uri="{FF2B5EF4-FFF2-40B4-BE49-F238E27FC236}">
                        <a16:creationId xmlns:a16="http://schemas.microsoft.com/office/drawing/2014/main" id="{7FB53E59-8F5E-891D-A627-AFE33E517D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V="1">
                    <a:off x="9813692" y="5228612"/>
                    <a:ext cx="388062" cy="75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Line 430">
                    <a:extLst>
                      <a:ext uri="{FF2B5EF4-FFF2-40B4-BE49-F238E27FC236}">
                        <a16:creationId xmlns:a16="http://schemas.microsoft.com/office/drawing/2014/main" id="{33C9BC32-06C0-90C7-25EA-CF6741BF04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234009" y="5382159"/>
                    <a:ext cx="0" cy="1143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8" name="Line 431">
                    <a:extLst>
                      <a:ext uri="{FF2B5EF4-FFF2-40B4-BE49-F238E27FC236}">
                        <a16:creationId xmlns:a16="http://schemas.microsoft.com/office/drawing/2014/main" id="{2980CC73-C896-040C-F50E-96CC7D85452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457042" y="4815390"/>
                    <a:ext cx="524483" cy="2615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9" name="Line 432">
                    <a:extLst>
                      <a:ext uri="{FF2B5EF4-FFF2-40B4-BE49-F238E27FC236}">
                        <a16:creationId xmlns:a16="http://schemas.microsoft.com/office/drawing/2014/main" id="{A1541051-CF00-1E45-C2FC-AA7704BEB9D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874149" y="4815390"/>
                    <a:ext cx="569255" cy="24626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0" name="Line 433">
                    <a:extLst>
                      <a:ext uri="{FF2B5EF4-FFF2-40B4-BE49-F238E27FC236}">
                        <a16:creationId xmlns:a16="http://schemas.microsoft.com/office/drawing/2014/main" id="{09573D3E-B6CB-FCB8-B507-DE17AC1B26C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845827" y="5085749"/>
                    <a:ext cx="103050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Line 435">
                    <a:extLst>
                      <a:ext uri="{FF2B5EF4-FFF2-40B4-BE49-F238E27FC236}">
                        <a16:creationId xmlns:a16="http://schemas.microsoft.com/office/drawing/2014/main" id="{D71F11B0-F6D7-A2A4-8C00-B5788C1A8B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34290" y="5094207"/>
                    <a:ext cx="22680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2" name="Line 436">
                    <a:extLst>
                      <a:ext uri="{FF2B5EF4-FFF2-40B4-BE49-F238E27FC236}">
                        <a16:creationId xmlns:a16="http://schemas.microsoft.com/office/drawing/2014/main" id="{CF5DD9EA-7B3B-DDC3-E9C8-3083FFE1776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972450" y="5267343"/>
                    <a:ext cx="41275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3" name="Line 439">
                    <a:extLst>
                      <a:ext uri="{FF2B5EF4-FFF2-40B4-BE49-F238E27FC236}">
                        <a16:creationId xmlns:a16="http://schemas.microsoft.com/office/drawing/2014/main" id="{146E8383-2886-D9B7-0AC8-A1D785DCD2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397900" y="5259125"/>
                    <a:ext cx="68080" cy="29396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20" name="Line 440">
                    <a:extLst>
                      <a:ext uri="{FF2B5EF4-FFF2-40B4-BE49-F238E27FC236}">
                        <a16:creationId xmlns:a16="http://schemas.microsoft.com/office/drawing/2014/main" id="{2B27A112-CEE3-87F5-00B5-F7E6F3F9747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512814" y="5284804"/>
                    <a:ext cx="280374" cy="2698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21" name="Line 441">
                    <a:extLst>
                      <a:ext uri="{FF2B5EF4-FFF2-40B4-BE49-F238E27FC236}">
                        <a16:creationId xmlns:a16="http://schemas.microsoft.com/office/drawing/2014/main" id="{F84BAA16-0F9B-A12E-2EAB-031607D167A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512814" y="5234921"/>
                    <a:ext cx="914184" cy="46862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25" name="Line 443">
                    <a:extLst>
                      <a:ext uri="{FF2B5EF4-FFF2-40B4-BE49-F238E27FC236}">
                        <a16:creationId xmlns:a16="http://schemas.microsoft.com/office/drawing/2014/main" id="{3349C6F4-13B3-7B8B-CC0D-D8905526030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71861" y="3806843"/>
                    <a:ext cx="0" cy="13176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26" name="Line 449">
                    <a:extLst>
                      <a:ext uri="{FF2B5EF4-FFF2-40B4-BE49-F238E27FC236}">
                        <a16:creationId xmlns:a16="http://schemas.microsoft.com/office/drawing/2014/main" id="{64430087-FA6E-451D-1812-4C3B810608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81336" y="4017980"/>
                    <a:ext cx="168275" cy="317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27" name="Line 428">
                    <a:extLst>
                      <a:ext uri="{FF2B5EF4-FFF2-40B4-BE49-F238E27FC236}">
                        <a16:creationId xmlns:a16="http://schemas.microsoft.com/office/drawing/2014/main" id="{326B2221-2345-FA1F-B10B-00D09435A7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V="1">
                    <a:off x="9909628" y="5560344"/>
                    <a:ext cx="366793" cy="148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128" name="Line 440">
                    <a:extLst>
                      <a:ext uri="{FF2B5EF4-FFF2-40B4-BE49-F238E27FC236}">
                        <a16:creationId xmlns:a16="http://schemas.microsoft.com/office/drawing/2014/main" id="{43B3939F-AE76-A9B7-CB5C-1D4CDB0417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483508" y="5013435"/>
                    <a:ext cx="404236" cy="20777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cxnSp>
                <p:nvCxnSpPr>
                  <p:cNvPr id="5129" name="Straight Connector 5128">
                    <a:extLst>
                      <a:ext uri="{FF2B5EF4-FFF2-40B4-BE49-F238E27FC236}">
                        <a16:creationId xmlns:a16="http://schemas.microsoft.com/office/drawing/2014/main" id="{60D4A3FB-BE09-D611-909F-AAD47F0B285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124718" y="2146305"/>
                    <a:ext cx="761467" cy="57735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0" name="Straight Connector 5129">
                    <a:extLst>
                      <a:ext uri="{FF2B5EF4-FFF2-40B4-BE49-F238E27FC236}">
                        <a16:creationId xmlns:a16="http://schemas.microsoft.com/office/drawing/2014/main" id="{3691AA47-9738-40F9-A163-D4D6379B9BA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124718" y="2245186"/>
                    <a:ext cx="3970" cy="51846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1" name="Straight Connector 5130">
                    <a:extLst>
                      <a:ext uri="{FF2B5EF4-FFF2-40B4-BE49-F238E27FC236}">
                        <a16:creationId xmlns:a16="http://schemas.microsoft.com/office/drawing/2014/main" id="{0E627BD3-71FE-A7AB-5B5D-B39AC158591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696218" y="2177379"/>
                    <a:ext cx="149360" cy="51846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2" name="Straight Connector 5131">
                    <a:extLst>
                      <a:ext uri="{FF2B5EF4-FFF2-40B4-BE49-F238E27FC236}">
                        <a16:creationId xmlns:a16="http://schemas.microsoft.com/office/drawing/2014/main" id="{707E5F9D-C985-4B0F-6E35-D5014B3D601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166249" y="2695840"/>
                    <a:ext cx="574283" cy="278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3" name="Straight Connector 5132">
                    <a:extLst>
                      <a:ext uri="{FF2B5EF4-FFF2-40B4-BE49-F238E27FC236}">
                        <a16:creationId xmlns:a16="http://schemas.microsoft.com/office/drawing/2014/main" id="{48932266-9566-B566-8D77-3BB074773F8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093625" y="2146305"/>
                    <a:ext cx="788589" cy="9888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4" name="Straight Connector 5133">
                    <a:extLst>
                      <a:ext uri="{FF2B5EF4-FFF2-40B4-BE49-F238E27FC236}">
                        <a16:creationId xmlns:a16="http://schemas.microsoft.com/office/drawing/2014/main" id="{0096ADD5-43F1-1B03-C505-7AFA8359F6F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886186" y="2104198"/>
                    <a:ext cx="279002" cy="421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5" name="Straight Connector 5134">
                    <a:extLst>
                      <a:ext uri="{FF2B5EF4-FFF2-40B4-BE49-F238E27FC236}">
                        <a16:creationId xmlns:a16="http://schemas.microsoft.com/office/drawing/2014/main" id="{CEA178FA-4ED0-2F61-349F-50981BF43B51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706077" y="2695840"/>
                    <a:ext cx="353541" cy="678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6" name="Straight Connector 5135">
                    <a:extLst>
                      <a:ext uri="{FF2B5EF4-FFF2-40B4-BE49-F238E27FC236}">
                        <a16:creationId xmlns:a16="http://schemas.microsoft.com/office/drawing/2014/main" id="{E631CFAA-E5C1-F75E-2E16-B177EAC9754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793306" y="2245186"/>
                    <a:ext cx="1300319" cy="60662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37" name="Line 541">
                    <a:extLst>
                      <a:ext uri="{FF2B5EF4-FFF2-40B4-BE49-F238E27FC236}">
                        <a16:creationId xmlns:a16="http://schemas.microsoft.com/office/drawing/2014/main" id="{E4BC4E6F-7409-CF06-8AB2-5BBB72C4A5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402788" y="4090252"/>
                    <a:ext cx="429324" cy="70560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38" name="Line 424">
                    <a:extLst>
                      <a:ext uri="{FF2B5EF4-FFF2-40B4-BE49-F238E27FC236}">
                        <a16:creationId xmlns:a16="http://schemas.microsoft.com/office/drawing/2014/main" id="{30B8EE72-F3B8-C3D3-6301-BE4612BB00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268637" y="4024329"/>
                    <a:ext cx="969051" cy="317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52" name="Picture 778" descr="antenna_radiation_stylized">
                  <a:extLst>
                    <a:ext uri="{FF2B5EF4-FFF2-40B4-BE49-F238E27FC236}">
                      <a16:creationId xmlns:a16="http://schemas.microsoft.com/office/drawing/2014/main" id="{EEED4766-7C99-B6F7-083F-65B123203D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3" name="Picture 781" descr="antenna_radiation_stylized">
                  <a:extLst>
                    <a:ext uri="{FF2B5EF4-FFF2-40B4-BE49-F238E27FC236}">
                      <a16:creationId xmlns:a16="http://schemas.microsoft.com/office/drawing/2014/main" id="{657040D0-EB8B-9594-5727-F7B1BAA5B8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4" name="Picture 799" descr="cell_tower_radiation copy">
                  <a:extLst>
                    <a:ext uri="{FF2B5EF4-FFF2-40B4-BE49-F238E27FC236}">
                      <a16:creationId xmlns:a16="http://schemas.microsoft.com/office/drawing/2014/main" id="{5C453F51-460B-E15B-2EFA-C4005BCAD6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80866" y="2158167"/>
                  <a:ext cx="457200" cy="332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5" name="Oval 800">
                  <a:extLst>
                    <a:ext uri="{FF2B5EF4-FFF2-40B4-BE49-F238E27FC236}">
                      <a16:creationId xmlns:a16="http://schemas.microsoft.com/office/drawing/2014/main" id="{EF0C84B8-2B46-E750-2360-67F54A08C5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74541" y="2292995"/>
                  <a:ext cx="52388" cy="4948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5139" name="Group 5138">
              <a:extLst>
                <a:ext uri="{FF2B5EF4-FFF2-40B4-BE49-F238E27FC236}">
                  <a16:creationId xmlns:a16="http://schemas.microsoft.com/office/drawing/2014/main" id="{54EA40DF-070E-D561-12B4-EC7A2D5DE9F6}"/>
                </a:ext>
              </a:extLst>
            </p:cNvPr>
            <p:cNvGrpSpPr/>
            <p:nvPr/>
          </p:nvGrpSpPr>
          <p:grpSpPr>
            <a:xfrm>
              <a:off x="7414072" y="1891912"/>
              <a:ext cx="1909777" cy="938011"/>
              <a:chOff x="7432700" y="1830405"/>
              <a:chExt cx="1909777" cy="938011"/>
            </a:xfrm>
          </p:grpSpPr>
          <p:grpSp>
            <p:nvGrpSpPr>
              <p:cNvPr id="5140" name="Group 652">
                <a:extLst>
                  <a:ext uri="{FF2B5EF4-FFF2-40B4-BE49-F238E27FC236}">
                    <a16:creationId xmlns:a16="http://schemas.microsoft.com/office/drawing/2014/main" id="{BA87B8D6-9C37-828A-0F0C-26A7832B13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5171" name="Picture 653" descr="iphone_stylized_small">
                  <a:extLst>
                    <a:ext uri="{FF2B5EF4-FFF2-40B4-BE49-F238E27FC236}">
                      <a16:creationId xmlns:a16="http://schemas.microsoft.com/office/drawing/2014/main" id="{C47A859C-D9AC-5073-8078-C6BBD91282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72" name="Picture 654" descr="antenna_radiation_stylized">
                  <a:extLst>
                    <a:ext uri="{FF2B5EF4-FFF2-40B4-BE49-F238E27FC236}">
                      <a16:creationId xmlns:a16="http://schemas.microsoft.com/office/drawing/2014/main" id="{3706B6C8-855F-799F-A3FB-DE51130607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141" name="Group 5140">
                <a:extLst>
                  <a:ext uri="{FF2B5EF4-FFF2-40B4-BE49-F238E27FC236}">
                    <a16:creationId xmlns:a16="http://schemas.microsoft.com/office/drawing/2014/main" id="{46B47030-A362-798A-36EA-451066D49AC4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5148" name="Picture 1017" descr="antenna_stylized">
                  <a:extLst>
                    <a:ext uri="{FF2B5EF4-FFF2-40B4-BE49-F238E27FC236}">
                      <a16:creationId xmlns:a16="http://schemas.microsoft.com/office/drawing/2014/main" id="{0F77176B-2AC3-AB79-8331-01181201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49" name="Picture 1018" descr="laptop_keyboard">
                  <a:extLst>
                    <a:ext uri="{FF2B5EF4-FFF2-40B4-BE49-F238E27FC236}">
                      <a16:creationId xmlns:a16="http://schemas.microsoft.com/office/drawing/2014/main" id="{AAA62168-B763-2DC4-AE8B-F672AB2C8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50" name="Freeform 1019">
                  <a:extLst>
                    <a:ext uri="{FF2B5EF4-FFF2-40B4-BE49-F238E27FC236}">
                      <a16:creationId xmlns:a16="http://schemas.microsoft.com/office/drawing/2014/main" id="{F690B64D-26F2-9178-04F0-42F07A8054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5151" name="Picture 1020" descr="screen">
                  <a:extLst>
                    <a:ext uri="{FF2B5EF4-FFF2-40B4-BE49-F238E27FC236}">
                      <a16:creationId xmlns:a16="http://schemas.microsoft.com/office/drawing/2014/main" id="{C8A6D397-6B02-DC98-FAD0-248B7A9482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52" name="Freeform 1021">
                  <a:extLst>
                    <a:ext uri="{FF2B5EF4-FFF2-40B4-BE49-F238E27FC236}">
                      <a16:creationId xmlns:a16="http://schemas.microsoft.com/office/drawing/2014/main" id="{FFD78356-0AE2-9EAC-D896-1A37D8F645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53" name="Freeform 1022">
                  <a:extLst>
                    <a:ext uri="{FF2B5EF4-FFF2-40B4-BE49-F238E27FC236}">
                      <a16:creationId xmlns:a16="http://schemas.microsoft.com/office/drawing/2014/main" id="{759343C8-375D-562E-6628-5EFE9B1069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54" name="Freeform 1023">
                  <a:extLst>
                    <a:ext uri="{FF2B5EF4-FFF2-40B4-BE49-F238E27FC236}">
                      <a16:creationId xmlns:a16="http://schemas.microsoft.com/office/drawing/2014/main" id="{3CDA8249-53AF-D7DE-3323-FF057FB328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55" name="Freeform 1024">
                  <a:extLst>
                    <a:ext uri="{FF2B5EF4-FFF2-40B4-BE49-F238E27FC236}">
                      <a16:creationId xmlns:a16="http://schemas.microsoft.com/office/drawing/2014/main" id="{9DF5E012-A817-7563-72A2-073226A5C2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56" name="Freeform 1025">
                  <a:extLst>
                    <a:ext uri="{FF2B5EF4-FFF2-40B4-BE49-F238E27FC236}">
                      <a16:creationId xmlns:a16="http://schemas.microsoft.com/office/drawing/2014/main" id="{9EECBA39-C425-25CB-1035-037FB3F926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57" name="Freeform 1026">
                  <a:extLst>
                    <a:ext uri="{FF2B5EF4-FFF2-40B4-BE49-F238E27FC236}">
                      <a16:creationId xmlns:a16="http://schemas.microsoft.com/office/drawing/2014/main" id="{56484C5A-DA94-EC41-D350-167543DBDD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5158" name="Group 1027">
                  <a:extLst>
                    <a:ext uri="{FF2B5EF4-FFF2-40B4-BE49-F238E27FC236}">
                      <a16:creationId xmlns:a16="http://schemas.microsoft.com/office/drawing/2014/main" id="{BDA90BAC-15CE-7F18-DAE2-50739B7E31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5165" name="Freeform 1028">
                    <a:extLst>
                      <a:ext uri="{FF2B5EF4-FFF2-40B4-BE49-F238E27FC236}">
                        <a16:creationId xmlns:a16="http://schemas.microsoft.com/office/drawing/2014/main" id="{70BC1837-2F30-3053-6842-4FD060281F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66" name="Freeform 1029">
                    <a:extLst>
                      <a:ext uri="{FF2B5EF4-FFF2-40B4-BE49-F238E27FC236}">
                        <a16:creationId xmlns:a16="http://schemas.microsoft.com/office/drawing/2014/main" id="{4E8C77BE-8451-6AC0-153D-09B4CA6745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67" name="Freeform 1030">
                    <a:extLst>
                      <a:ext uri="{FF2B5EF4-FFF2-40B4-BE49-F238E27FC236}">
                        <a16:creationId xmlns:a16="http://schemas.microsoft.com/office/drawing/2014/main" id="{DC8BAF1B-C870-127B-85B3-675DA3A63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68" name="Freeform 1031">
                    <a:extLst>
                      <a:ext uri="{FF2B5EF4-FFF2-40B4-BE49-F238E27FC236}">
                        <a16:creationId xmlns:a16="http://schemas.microsoft.com/office/drawing/2014/main" id="{0A8E0BF1-A80F-4CC1-DE2C-D92F73666B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69" name="Freeform 1032">
                    <a:extLst>
                      <a:ext uri="{FF2B5EF4-FFF2-40B4-BE49-F238E27FC236}">
                        <a16:creationId xmlns:a16="http://schemas.microsoft.com/office/drawing/2014/main" id="{2B3EEEAC-4676-A9B0-94D8-CEC06DF39B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70" name="Freeform 1033">
                    <a:extLst>
                      <a:ext uri="{FF2B5EF4-FFF2-40B4-BE49-F238E27FC236}">
                        <a16:creationId xmlns:a16="http://schemas.microsoft.com/office/drawing/2014/main" id="{18E748B9-0D60-5777-4191-D375D5EFE8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159" name="Freeform 1034">
                  <a:extLst>
                    <a:ext uri="{FF2B5EF4-FFF2-40B4-BE49-F238E27FC236}">
                      <a16:creationId xmlns:a16="http://schemas.microsoft.com/office/drawing/2014/main" id="{E903A25A-9384-BD25-4708-B80E5DEFDC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60" name="Freeform 1035">
                  <a:extLst>
                    <a:ext uri="{FF2B5EF4-FFF2-40B4-BE49-F238E27FC236}">
                      <a16:creationId xmlns:a16="http://schemas.microsoft.com/office/drawing/2014/main" id="{60F21701-56C2-B024-2402-8697A1504C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61" name="Freeform 1036">
                  <a:extLst>
                    <a:ext uri="{FF2B5EF4-FFF2-40B4-BE49-F238E27FC236}">
                      <a16:creationId xmlns:a16="http://schemas.microsoft.com/office/drawing/2014/main" id="{423F38BF-77B1-A41F-6BA5-C82BED174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62" name="Freeform 1037">
                  <a:extLst>
                    <a:ext uri="{FF2B5EF4-FFF2-40B4-BE49-F238E27FC236}">
                      <a16:creationId xmlns:a16="http://schemas.microsoft.com/office/drawing/2014/main" id="{D6C02D3D-4F2B-D98C-859C-4137A9F0C1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63" name="Freeform 1038">
                  <a:extLst>
                    <a:ext uri="{FF2B5EF4-FFF2-40B4-BE49-F238E27FC236}">
                      <a16:creationId xmlns:a16="http://schemas.microsoft.com/office/drawing/2014/main" id="{CB262188-40A2-0B01-DEFB-B891135988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64" name="Freeform 1039">
                  <a:extLst>
                    <a:ext uri="{FF2B5EF4-FFF2-40B4-BE49-F238E27FC236}">
                      <a16:creationId xmlns:a16="http://schemas.microsoft.com/office/drawing/2014/main" id="{E646DA2D-B767-56E9-BAE1-D6D448DC1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5142" name="Group 5141">
                <a:extLst>
                  <a:ext uri="{FF2B5EF4-FFF2-40B4-BE49-F238E27FC236}">
                    <a16:creationId xmlns:a16="http://schemas.microsoft.com/office/drawing/2014/main" id="{2DF69C11-3A52-1170-DF8B-5B6C140B55C1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5146" name="Picture 568" descr="light2.png">
                  <a:extLst>
                    <a:ext uri="{FF2B5EF4-FFF2-40B4-BE49-F238E27FC236}">
                      <a16:creationId xmlns:a16="http://schemas.microsoft.com/office/drawing/2014/main" id="{76929B4F-A3A5-C901-664A-32219E7B77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47" name="Picture 1017" descr="antenna_stylized">
                  <a:extLst>
                    <a:ext uri="{FF2B5EF4-FFF2-40B4-BE49-F238E27FC236}">
                      <a16:creationId xmlns:a16="http://schemas.microsoft.com/office/drawing/2014/main" id="{86E77D42-009D-5FC2-A1E2-3C2406C6FB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143" name="Group 5142">
                <a:extLst>
                  <a:ext uri="{FF2B5EF4-FFF2-40B4-BE49-F238E27FC236}">
                    <a16:creationId xmlns:a16="http://schemas.microsoft.com/office/drawing/2014/main" id="{B59EF035-7409-041B-CBA2-6824D363E2ED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5144" name="Picture 603" descr="car_icon_small">
                  <a:extLst>
                    <a:ext uri="{FF2B5EF4-FFF2-40B4-BE49-F238E27FC236}">
                      <a16:creationId xmlns:a16="http://schemas.microsoft.com/office/drawing/2014/main" id="{0713FBB7-597A-8145-D9FF-362E64D2C3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45" name="Picture 1017" descr="antenna_stylized">
                  <a:extLst>
                    <a:ext uri="{FF2B5EF4-FFF2-40B4-BE49-F238E27FC236}">
                      <a16:creationId xmlns:a16="http://schemas.microsoft.com/office/drawing/2014/main" id="{59B69786-6911-093E-71ED-083ECE7F61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5173" name="Group 5172">
              <a:extLst>
                <a:ext uri="{FF2B5EF4-FFF2-40B4-BE49-F238E27FC236}">
                  <a16:creationId xmlns:a16="http://schemas.microsoft.com/office/drawing/2014/main" id="{562D36E6-7EB1-A5FF-EA12-828FCC95EAA4}"/>
                </a:ext>
              </a:extLst>
            </p:cNvPr>
            <p:cNvGrpSpPr/>
            <p:nvPr/>
          </p:nvGrpSpPr>
          <p:grpSpPr>
            <a:xfrm>
              <a:off x="7468516" y="3357611"/>
              <a:ext cx="857739" cy="583764"/>
              <a:chOff x="7487144" y="3296104"/>
              <a:chExt cx="857739" cy="583764"/>
            </a:xfrm>
          </p:grpSpPr>
          <p:grpSp>
            <p:nvGrpSpPr>
              <p:cNvPr id="5174" name="Group 5173">
                <a:extLst>
                  <a:ext uri="{FF2B5EF4-FFF2-40B4-BE49-F238E27FC236}">
                    <a16:creationId xmlns:a16="http://schemas.microsoft.com/office/drawing/2014/main" id="{A3674C14-18B2-3211-34C7-7DB7A7FE4FD8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5181" name="Picture 1115" descr="antenna_stylized">
                  <a:extLst>
                    <a:ext uri="{FF2B5EF4-FFF2-40B4-BE49-F238E27FC236}">
                      <a16:creationId xmlns:a16="http://schemas.microsoft.com/office/drawing/2014/main" id="{7E7ED96C-55FF-0406-3227-902F8FF6C9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82" name="Picture 1116" descr="laptop_keyboard">
                  <a:extLst>
                    <a:ext uri="{FF2B5EF4-FFF2-40B4-BE49-F238E27FC236}">
                      <a16:creationId xmlns:a16="http://schemas.microsoft.com/office/drawing/2014/main" id="{437AB386-957B-4472-A9BA-51A9ACB9D0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83" name="Freeform 1117">
                  <a:extLst>
                    <a:ext uri="{FF2B5EF4-FFF2-40B4-BE49-F238E27FC236}">
                      <a16:creationId xmlns:a16="http://schemas.microsoft.com/office/drawing/2014/main" id="{2AED1F8B-ECC9-D745-32ED-D08908457A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5184" name="Picture 1118" descr="screen">
                  <a:extLst>
                    <a:ext uri="{FF2B5EF4-FFF2-40B4-BE49-F238E27FC236}">
                      <a16:creationId xmlns:a16="http://schemas.microsoft.com/office/drawing/2014/main" id="{95041661-4288-D0E7-38A1-78A0FD5634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85" name="Freeform 1119">
                  <a:extLst>
                    <a:ext uri="{FF2B5EF4-FFF2-40B4-BE49-F238E27FC236}">
                      <a16:creationId xmlns:a16="http://schemas.microsoft.com/office/drawing/2014/main" id="{31ACDBBD-797E-519F-8549-718F684BB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86" name="Freeform 1120">
                  <a:extLst>
                    <a:ext uri="{FF2B5EF4-FFF2-40B4-BE49-F238E27FC236}">
                      <a16:creationId xmlns:a16="http://schemas.microsoft.com/office/drawing/2014/main" id="{0A363EAB-95C3-D448-5AA4-F662623A3F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87" name="Freeform 1121">
                  <a:extLst>
                    <a:ext uri="{FF2B5EF4-FFF2-40B4-BE49-F238E27FC236}">
                      <a16:creationId xmlns:a16="http://schemas.microsoft.com/office/drawing/2014/main" id="{CFF95C97-8E2B-EAF4-1B14-B43AD70E67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88" name="Freeform 1122">
                  <a:extLst>
                    <a:ext uri="{FF2B5EF4-FFF2-40B4-BE49-F238E27FC236}">
                      <a16:creationId xmlns:a16="http://schemas.microsoft.com/office/drawing/2014/main" id="{D8510CC7-0275-83A7-9A84-27BDEE70B5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89" name="Freeform 1123">
                  <a:extLst>
                    <a:ext uri="{FF2B5EF4-FFF2-40B4-BE49-F238E27FC236}">
                      <a16:creationId xmlns:a16="http://schemas.microsoft.com/office/drawing/2014/main" id="{1A1213FA-84BC-35DE-F0C5-A3B48E3E36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90" name="Freeform 1124">
                  <a:extLst>
                    <a:ext uri="{FF2B5EF4-FFF2-40B4-BE49-F238E27FC236}">
                      <a16:creationId xmlns:a16="http://schemas.microsoft.com/office/drawing/2014/main" id="{D4F7EF4C-A960-D581-3A3D-4E3F4E3E80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5191" name="Group 1125">
                  <a:extLst>
                    <a:ext uri="{FF2B5EF4-FFF2-40B4-BE49-F238E27FC236}">
                      <a16:creationId xmlns:a16="http://schemas.microsoft.com/office/drawing/2014/main" id="{9478FC0B-D116-AB81-515B-A63FAFA3FA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5198" name="Freeform 1126">
                    <a:extLst>
                      <a:ext uri="{FF2B5EF4-FFF2-40B4-BE49-F238E27FC236}">
                        <a16:creationId xmlns:a16="http://schemas.microsoft.com/office/drawing/2014/main" id="{B6C6C6B6-ACCA-674A-DD88-855DBCBF16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99" name="Freeform 1127">
                    <a:extLst>
                      <a:ext uri="{FF2B5EF4-FFF2-40B4-BE49-F238E27FC236}">
                        <a16:creationId xmlns:a16="http://schemas.microsoft.com/office/drawing/2014/main" id="{76FC7012-D21D-1D0B-4E69-5800319E9B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00" name="Freeform 1128">
                    <a:extLst>
                      <a:ext uri="{FF2B5EF4-FFF2-40B4-BE49-F238E27FC236}">
                        <a16:creationId xmlns:a16="http://schemas.microsoft.com/office/drawing/2014/main" id="{27926DCD-6461-98DB-2084-1AF057C648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01" name="Freeform 1129">
                    <a:extLst>
                      <a:ext uri="{FF2B5EF4-FFF2-40B4-BE49-F238E27FC236}">
                        <a16:creationId xmlns:a16="http://schemas.microsoft.com/office/drawing/2014/main" id="{3B4C350A-C60A-7684-FDA5-D3A8EAA423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02" name="Freeform 1130">
                    <a:extLst>
                      <a:ext uri="{FF2B5EF4-FFF2-40B4-BE49-F238E27FC236}">
                        <a16:creationId xmlns:a16="http://schemas.microsoft.com/office/drawing/2014/main" id="{B6C3B6D1-B183-610D-606C-2D5FB21A52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03" name="Freeform 1131">
                    <a:extLst>
                      <a:ext uri="{FF2B5EF4-FFF2-40B4-BE49-F238E27FC236}">
                        <a16:creationId xmlns:a16="http://schemas.microsoft.com/office/drawing/2014/main" id="{1EE4283F-426E-F224-7CC1-E13F8AFEE6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192" name="Freeform 1132">
                  <a:extLst>
                    <a:ext uri="{FF2B5EF4-FFF2-40B4-BE49-F238E27FC236}">
                      <a16:creationId xmlns:a16="http://schemas.microsoft.com/office/drawing/2014/main" id="{FC9FAE20-F048-3697-E360-45CF790168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93" name="Freeform 1133">
                  <a:extLst>
                    <a:ext uri="{FF2B5EF4-FFF2-40B4-BE49-F238E27FC236}">
                      <a16:creationId xmlns:a16="http://schemas.microsoft.com/office/drawing/2014/main" id="{6CD3FBF1-238B-25B5-935E-7B336A64D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94" name="Freeform 1134">
                  <a:extLst>
                    <a:ext uri="{FF2B5EF4-FFF2-40B4-BE49-F238E27FC236}">
                      <a16:creationId xmlns:a16="http://schemas.microsoft.com/office/drawing/2014/main" id="{EEC97DFC-1552-E132-F111-B0971A3A1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95" name="Freeform 1135">
                  <a:extLst>
                    <a:ext uri="{FF2B5EF4-FFF2-40B4-BE49-F238E27FC236}">
                      <a16:creationId xmlns:a16="http://schemas.microsoft.com/office/drawing/2014/main" id="{81CB74AC-0CAB-B3D7-244F-074A1B4190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96" name="Freeform 1136">
                  <a:extLst>
                    <a:ext uri="{FF2B5EF4-FFF2-40B4-BE49-F238E27FC236}">
                      <a16:creationId xmlns:a16="http://schemas.microsoft.com/office/drawing/2014/main" id="{33708D2D-6B9C-EDED-5579-83E9985008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97" name="Freeform 1137">
                  <a:extLst>
                    <a:ext uri="{FF2B5EF4-FFF2-40B4-BE49-F238E27FC236}">
                      <a16:creationId xmlns:a16="http://schemas.microsoft.com/office/drawing/2014/main" id="{A4995CFC-8387-1807-1434-4D9DD302E0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5175" name="Group 1139">
                <a:extLst>
                  <a:ext uri="{FF2B5EF4-FFF2-40B4-BE49-F238E27FC236}">
                    <a16:creationId xmlns:a16="http://schemas.microsoft.com/office/drawing/2014/main" id="{F165D874-C470-2200-CD73-BC17F3D85E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5179" name="Picture 1140" descr="desktop_computer_stylized_medium">
                  <a:extLst>
                    <a:ext uri="{FF2B5EF4-FFF2-40B4-BE49-F238E27FC236}">
                      <a16:creationId xmlns:a16="http://schemas.microsoft.com/office/drawing/2014/main" id="{A1F4454F-FE28-E9D6-BD95-97579E2630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80" name="Freeform 1141">
                  <a:extLst>
                    <a:ext uri="{FF2B5EF4-FFF2-40B4-BE49-F238E27FC236}">
                      <a16:creationId xmlns:a16="http://schemas.microsoft.com/office/drawing/2014/main" id="{877A5AED-B044-1B90-2CAA-880C545268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grpSp>
            <p:nvGrpSpPr>
              <p:cNvPr id="5176" name="Group 5175">
                <a:extLst>
                  <a:ext uri="{FF2B5EF4-FFF2-40B4-BE49-F238E27FC236}">
                    <a16:creationId xmlns:a16="http://schemas.microsoft.com/office/drawing/2014/main" id="{C76B7DCC-1C69-1C53-F6D6-8A6B1846AB1A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5177" name="Picture 571" descr="fridge2.png">
                  <a:extLst>
                    <a:ext uri="{FF2B5EF4-FFF2-40B4-BE49-F238E27FC236}">
                      <a16:creationId xmlns:a16="http://schemas.microsoft.com/office/drawing/2014/main" id="{6012C43E-CB54-D84F-C946-8E2BA4941F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78" name="Picture 1115" descr="antenna_stylized">
                  <a:extLst>
                    <a:ext uri="{FF2B5EF4-FFF2-40B4-BE49-F238E27FC236}">
                      <a16:creationId xmlns:a16="http://schemas.microsoft.com/office/drawing/2014/main" id="{70ADC3BF-9653-942D-8440-EE279744BD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5204" name="Group 5203">
              <a:extLst>
                <a:ext uri="{FF2B5EF4-FFF2-40B4-BE49-F238E27FC236}">
                  <a16:creationId xmlns:a16="http://schemas.microsoft.com/office/drawing/2014/main" id="{32506D97-8E1A-FD2D-6F6B-31BFA1511C46}"/>
                </a:ext>
              </a:extLst>
            </p:cNvPr>
            <p:cNvGrpSpPr/>
            <p:nvPr/>
          </p:nvGrpSpPr>
          <p:grpSpPr>
            <a:xfrm>
              <a:off x="11039945" y="3460672"/>
              <a:ext cx="518448" cy="1212242"/>
              <a:chOff x="11058573" y="3399165"/>
              <a:chExt cx="518448" cy="1212242"/>
            </a:xfrm>
          </p:grpSpPr>
          <p:grpSp>
            <p:nvGrpSpPr>
              <p:cNvPr id="5205" name="Group 5204">
                <a:extLst>
                  <a:ext uri="{FF2B5EF4-FFF2-40B4-BE49-F238E27FC236}">
                    <a16:creationId xmlns:a16="http://schemas.microsoft.com/office/drawing/2014/main" id="{B984F496-4ABC-F649-77E5-A9BAB4D3B7C4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5212" name="Straight Connector 5211">
                  <a:extLst>
                    <a:ext uri="{FF2B5EF4-FFF2-40B4-BE49-F238E27FC236}">
                      <a16:creationId xmlns:a16="http://schemas.microsoft.com/office/drawing/2014/main" id="{F614CC4C-3547-7C07-8B4E-CFC1CF996A15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13" name="Group 5212">
                  <a:extLst>
                    <a:ext uri="{FF2B5EF4-FFF2-40B4-BE49-F238E27FC236}">
                      <a16:creationId xmlns:a16="http://schemas.microsoft.com/office/drawing/2014/main" id="{1A515DE0-2884-E1B5-922B-D0D9AF854749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5214" name="Picture 5213" descr="server_rack.png">
                    <a:extLst>
                      <a:ext uri="{FF2B5EF4-FFF2-40B4-BE49-F238E27FC236}">
                        <a16:creationId xmlns:a16="http://schemas.microsoft.com/office/drawing/2014/main" id="{CBA641F4-8700-DAF6-5032-0D92847721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5215" name="Picture 5214" descr="server_rack.png">
                    <a:extLst>
                      <a:ext uri="{FF2B5EF4-FFF2-40B4-BE49-F238E27FC236}">
                        <a16:creationId xmlns:a16="http://schemas.microsoft.com/office/drawing/2014/main" id="{E9855686-4F95-756E-2D94-7316D116B2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5216" name="Picture 5215" descr="server_rack.png">
                    <a:extLst>
                      <a:ext uri="{FF2B5EF4-FFF2-40B4-BE49-F238E27FC236}">
                        <a16:creationId xmlns:a16="http://schemas.microsoft.com/office/drawing/2014/main" id="{D0D72EA1-37A9-61F4-0B61-45C7913B95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206" name="Group 5205">
                <a:extLst>
                  <a:ext uri="{FF2B5EF4-FFF2-40B4-BE49-F238E27FC236}">
                    <a16:creationId xmlns:a16="http://schemas.microsoft.com/office/drawing/2014/main" id="{01487A3E-D309-7856-0C7D-E0569AB86F66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5207" name="Straight Connector 5206">
                  <a:extLst>
                    <a:ext uri="{FF2B5EF4-FFF2-40B4-BE49-F238E27FC236}">
                      <a16:creationId xmlns:a16="http://schemas.microsoft.com/office/drawing/2014/main" id="{F3A126A9-3B8B-2CC0-86B1-CFE52C16E91D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08" name="Group 5207">
                  <a:extLst>
                    <a:ext uri="{FF2B5EF4-FFF2-40B4-BE49-F238E27FC236}">
                      <a16:creationId xmlns:a16="http://schemas.microsoft.com/office/drawing/2014/main" id="{333605C0-DDD5-BE84-3827-63EED469BB47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5209" name="Picture 5208" descr="server_rack.png">
                    <a:extLst>
                      <a:ext uri="{FF2B5EF4-FFF2-40B4-BE49-F238E27FC236}">
                        <a16:creationId xmlns:a16="http://schemas.microsoft.com/office/drawing/2014/main" id="{F36A0994-958A-8FE8-15EE-D115AA06BD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5210" name="Picture 5209" descr="server_rack.png">
                    <a:extLst>
                      <a:ext uri="{FF2B5EF4-FFF2-40B4-BE49-F238E27FC236}">
                        <a16:creationId xmlns:a16="http://schemas.microsoft.com/office/drawing/2014/main" id="{67FAA078-F3BE-2F33-D258-B3BF95BEC4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5211" name="Picture 5210" descr="server_rack.png">
                    <a:extLst>
                      <a:ext uri="{FF2B5EF4-FFF2-40B4-BE49-F238E27FC236}">
                        <a16:creationId xmlns:a16="http://schemas.microsoft.com/office/drawing/2014/main" id="{7159C539-8C9E-5650-B49B-FCD144D956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217" name="Group 950">
              <a:extLst>
                <a:ext uri="{FF2B5EF4-FFF2-40B4-BE49-F238E27FC236}">
                  <a16:creationId xmlns:a16="http://schemas.microsoft.com/office/drawing/2014/main" id="{EDD08B3F-1685-1A9F-5C33-D1DCF690F6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63913" y="5306138"/>
              <a:ext cx="177192" cy="330833"/>
              <a:chOff x="4140" y="429"/>
              <a:chExt cx="1425" cy="2396"/>
            </a:xfrm>
          </p:grpSpPr>
          <p:sp>
            <p:nvSpPr>
              <p:cNvPr id="5218" name="Freeform 951">
                <a:extLst>
                  <a:ext uri="{FF2B5EF4-FFF2-40B4-BE49-F238E27FC236}">
                    <a16:creationId xmlns:a16="http://schemas.microsoft.com/office/drawing/2014/main" id="{35CC9912-27FF-E1AA-0971-DB9F38C23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19" name="Rectangle 952">
                <a:extLst>
                  <a:ext uri="{FF2B5EF4-FFF2-40B4-BE49-F238E27FC236}">
                    <a16:creationId xmlns:a16="http://schemas.microsoft.com/office/drawing/2014/main" id="{CC0C82C7-E995-AE8F-2BC7-4C5953658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20" name="Freeform 953">
                <a:extLst>
                  <a:ext uri="{FF2B5EF4-FFF2-40B4-BE49-F238E27FC236}">
                    <a16:creationId xmlns:a16="http://schemas.microsoft.com/office/drawing/2014/main" id="{05D914FF-0E33-2D6B-D39F-0DB4DD719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21" name="Freeform 954">
                <a:extLst>
                  <a:ext uri="{FF2B5EF4-FFF2-40B4-BE49-F238E27FC236}">
                    <a16:creationId xmlns:a16="http://schemas.microsoft.com/office/drawing/2014/main" id="{B2CE6308-5290-65DD-83EB-8E4B56FA2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22" name="Rectangle 955">
                <a:extLst>
                  <a:ext uri="{FF2B5EF4-FFF2-40B4-BE49-F238E27FC236}">
                    <a16:creationId xmlns:a16="http://schemas.microsoft.com/office/drawing/2014/main" id="{BF1404E1-C520-117C-B528-1585C8411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5223" name="Group 956">
                <a:extLst>
                  <a:ext uri="{FF2B5EF4-FFF2-40B4-BE49-F238E27FC236}">
                    <a16:creationId xmlns:a16="http://schemas.microsoft.com/office/drawing/2014/main" id="{3AA74519-7655-E97B-1F58-D6E897852B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5248" name="AutoShape 957">
                  <a:extLst>
                    <a:ext uri="{FF2B5EF4-FFF2-40B4-BE49-F238E27FC236}">
                      <a16:creationId xmlns:a16="http://schemas.microsoft.com/office/drawing/2014/main" id="{1C636E8E-C4C0-6A5C-586A-4DF48BBC48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49" name="AutoShape 958">
                  <a:extLst>
                    <a:ext uri="{FF2B5EF4-FFF2-40B4-BE49-F238E27FC236}">
                      <a16:creationId xmlns:a16="http://schemas.microsoft.com/office/drawing/2014/main" id="{BE0C4448-4F7C-A09A-85BB-AC2C4B8335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224" name="Rectangle 959">
                <a:extLst>
                  <a:ext uri="{FF2B5EF4-FFF2-40B4-BE49-F238E27FC236}">
                    <a16:creationId xmlns:a16="http://schemas.microsoft.com/office/drawing/2014/main" id="{ACC39281-D0B1-EF7E-FB38-CE88C21F2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5225" name="Group 960">
                <a:extLst>
                  <a:ext uri="{FF2B5EF4-FFF2-40B4-BE49-F238E27FC236}">
                    <a16:creationId xmlns:a16="http://schemas.microsoft.com/office/drawing/2014/main" id="{F36FBBCA-396F-4E9D-F1B8-092BD6DCCD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5246" name="AutoShape 961">
                  <a:extLst>
                    <a:ext uri="{FF2B5EF4-FFF2-40B4-BE49-F238E27FC236}">
                      <a16:creationId xmlns:a16="http://schemas.microsoft.com/office/drawing/2014/main" id="{844189D0-1A49-1301-2EAA-F471D53153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47" name="AutoShape 962">
                  <a:extLst>
                    <a:ext uri="{FF2B5EF4-FFF2-40B4-BE49-F238E27FC236}">
                      <a16:creationId xmlns:a16="http://schemas.microsoft.com/office/drawing/2014/main" id="{9B868949-FB6E-1F51-B36C-73010D8D04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226" name="Rectangle 963">
                <a:extLst>
                  <a:ext uri="{FF2B5EF4-FFF2-40B4-BE49-F238E27FC236}">
                    <a16:creationId xmlns:a16="http://schemas.microsoft.com/office/drawing/2014/main" id="{2A8024F8-6B32-DF7A-9BB8-A6EE77023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27" name="Rectangle 964">
                <a:extLst>
                  <a:ext uri="{FF2B5EF4-FFF2-40B4-BE49-F238E27FC236}">
                    <a16:creationId xmlns:a16="http://schemas.microsoft.com/office/drawing/2014/main" id="{495DA226-A0A7-AA13-6829-C0C4C9FE4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5228" name="Group 965">
                <a:extLst>
                  <a:ext uri="{FF2B5EF4-FFF2-40B4-BE49-F238E27FC236}">
                    <a16:creationId xmlns:a16="http://schemas.microsoft.com/office/drawing/2014/main" id="{9F8A3875-28F2-3180-20AF-D16F670585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5244" name="AutoShape 966">
                  <a:extLst>
                    <a:ext uri="{FF2B5EF4-FFF2-40B4-BE49-F238E27FC236}">
                      <a16:creationId xmlns:a16="http://schemas.microsoft.com/office/drawing/2014/main" id="{00F57825-55EE-EDD6-B80F-B0B279D76D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45" name="AutoShape 967">
                  <a:extLst>
                    <a:ext uri="{FF2B5EF4-FFF2-40B4-BE49-F238E27FC236}">
                      <a16:creationId xmlns:a16="http://schemas.microsoft.com/office/drawing/2014/main" id="{C6F79DC6-3E07-09E8-DA65-DF22F2D64D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229" name="Freeform 968">
                <a:extLst>
                  <a:ext uri="{FF2B5EF4-FFF2-40B4-BE49-F238E27FC236}">
                    <a16:creationId xmlns:a16="http://schemas.microsoft.com/office/drawing/2014/main" id="{9E777592-FA74-9A78-249F-9783477D3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5230" name="Group 969">
                <a:extLst>
                  <a:ext uri="{FF2B5EF4-FFF2-40B4-BE49-F238E27FC236}">
                    <a16:creationId xmlns:a16="http://schemas.microsoft.com/office/drawing/2014/main" id="{4E2CF54D-3CE7-55D6-FD1A-D1D108F2B0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5242" name="AutoShape 970">
                  <a:extLst>
                    <a:ext uri="{FF2B5EF4-FFF2-40B4-BE49-F238E27FC236}">
                      <a16:creationId xmlns:a16="http://schemas.microsoft.com/office/drawing/2014/main" id="{FE849117-68D4-85BD-C907-0D9A4090F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43" name="AutoShape 971">
                  <a:extLst>
                    <a:ext uri="{FF2B5EF4-FFF2-40B4-BE49-F238E27FC236}">
                      <a16:creationId xmlns:a16="http://schemas.microsoft.com/office/drawing/2014/main" id="{16D2ED25-269A-3696-270F-2C3B4E975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231" name="Rectangle 972">
                <a:extLst>
                  <a:ext uri="{FF2B5EF4-FFF2-40B4-BE49-F238E27FC236}">
                    <a16:creationId xmlns:a16="http://schemas.microsoft.com/office/drawing/2014/main" id="{6B3DCA28-7B35-DCBD-468F-9D9699C6A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32" name="Freeform 973">
                <a:extLst>
                  <a:ext uri="{FF2B5EF4-FFF2-40B4-BE49-F238E27FC236}">
                    <a16:creationId xmlns:a16="http://schemas.microsoft.com/office/drawing/2014/main" id="{E8E36742-925C-2791-E35B-E129771C8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33" name="Freeform 974">
                <a:extLst>
                  <a:ext uri="{FF2B5EF4-FFF2-40B4-BE49-F238E27FC236}">
                    <a16:creationId xmlns:a16="http://schemas.microsoft.com/office/drawing/2014/main" id="{3B18640C-37B2-F5EA-1399-2FF2D52E6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34" name="Oval 975">
                <a:extLst>
                  <a:ext uri="{FF2B5EF4-FFF2-40B4-BE49-F238E27FC236}">
                    <a16:creationId xmlns:a16="http://schemas.microsoft.com/office/drawing/2014/main" id="{D0596208-AE3F-A892-C838-BD70EB6A0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35" name="Freeform 976">
                <a:extLst>
                  <a:ext uri="{FF2B5EF4-FFF2-40B4-BE49-F238E27FC236}">
                    <a16:creationId xmlns:a16="http://schemas.microsoft.com/office/drawing/2014/main" id="{B472ECCC-7321-49BE-B1AB-254D06E1E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36" name="AutoShape 977">
                <a:extLst>
                  <a:ext uri="{FF2B5EF4-FFF2-40B4-BE49-F238E27FC236}">
                    <a16:creationId xmlns:a16="http://schemas.microsoft.com/office/drawing/2014/main" id="{2E5D3ADA-5ED4-3253-AA14-A383FC56C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37" name="AutoShape 978">
                <a:extLst>
                  <a:ext uri="{FF2B5EF4-FFF2-40B4-BE49-F238E27FC236}">
                    <a16:creationId xmlns:a16="http://schemas.microsoft.com/office/drawing/2014/main" id="{753EAC40-4518-997D-57A9-6F69F9EB0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38" name="Oval 979">
                <a:extLst>
                  <a:ext uri="{FF2B5EF4-FFF2-40B4-BE49-F238E27FC236}">
                    <a16:creationId xmlns:a16="http://schemas.microsoft.com/office/drawing/2014/main" id="{CB5D0F94-08C3-8E61-268F-2427B03E6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39" name="Oval 980">
                <a:extLst>
                  <a:ext uri="{FF2B5EF4-FFF2-40B4-BE49-F238E27FC236}">
                    <a16:creationId xmlns:a16="http://schemas.microsoft.com/office/drawing/2014/main" id="{74EE9CB8-8E7A-7393-CF5F-3E23C43B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240" name="Oval 981">
                <a:extLst>
                  <a:ext uri="{FF2B5EF4-FFF2-40B4-BE49-F238E27FC236}">
                    <a16:creationId xmlns:a16="http://schemas.microsoft.com/office/drawing/2014/main" id="{7475E936-EFDC-3DDF-C4B7-B5C5B00A6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41" name="Rectangle 982">
                <a:extLst>
                  <a:ext uri="{FF2B5EF4-FFF2-40B4-BE49-F238E27FC236}">
                    <a16:creationId xmlns:a16="http://schemas.microsoft.com/office/drawing/2014/main" id="{73B1A4A4-773A-B1B7-3136-6EE7AAFD8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250" name="Group 590">
              <a:extLst>
                <a:ext uri="{FF2B5EF4-FFF2-40B4-BE49-F238E27FC236}">
                  <a16:creationId xmlns:a16="http://schemas.microsoft.com/office/drawing/2014/main" id="{BD88E837-7ABB-DBA4-8847-7946A867DE6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55853" y="4932348"/>
              <a:ext cx="345630" cy="320302"/>
              <a:chOff x="2839" y="3501"/>
              <a:chExt cx="755" cy="803"/>
            </a:xfrm>
          </p:grpSpPr>
          <p:pic>
            <p:nvPicPr>
              <p:cNvPr id="5251" name="Picture 591" descr="desktop_computer_stylized_medium">
                <a:extLst>
                  <a:ext uri="{FF2B5EF4-FFF2-40B4-BE49-F238E27FC236}">
                    <a16:creationId xmlns:a16="http://schemas.microsoft.com/office/drawing/2014/main" id="{746A2713-0E50-9E0F-AA7F-30ECF015FD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52" name="Freeform 592">
                <a:extLst>
                  <a:ext uri="{FF2B5EF4-FFF2-40B4-BE49-F238E27FC236}">
                    <a16:creationId xmlns:a16="http://schemas.microsoft.com/office/drawing/2014/main" id="{372373E1-E590-617D-D3F5-9D8B118F7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5253" name="Group 1064">
              <a:extLst>
                <a:ext uri="{FF2B5EF4-FFF2-40B4-BE49-F238E27FC236}">
                  <a16:creationId xmlns:a16="http://schemas.microsoft.com/office/drawing/2014/main" id="{AD036B1F-7FB4-B3AA-9B5B-6E6D8E6700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0801" y="5861358"/>
              <a:ext cx="310186" cy="307808"/>
              <a:chOff x="877" y="1008"/>
              <a:chExt cx="2747" cy="2591"/>
            </a:xfrm>
          </p:grpSpPr>
          <p:pic>
            <p:nvPicPr>
              <p:cNvPr id="5254" name="Picture 1065" descr="antenna_stylized">
                <a:extLst>
                  <a:ext uri="{FF2B5EF4-FFF2-40B4-BE49-F238E27FC236}">
                    <a16:creationId xmlns:a16="http://schemas.microsoft.com/office/drawing/2014/main" id="{5A0ADF6F-69CE-E3AA-460D-78D5A89799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55" name="Picture 1066" descr="laptop_keyboard">
                <a:extLst>
                  <a:ext uri="{FF2B5EF4-FFF2-40B4-BE49-F238E27FC236}">
                    <a16:creationId xmlns:a16="http://schemas.microsoft.com/office/drawing/2014/main" id="{BDB34A4B-6FD4-11EF-6B3B-389169D732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56" name="Freeform 1067">
                <a:extLst>
                  <a:ext uri="{FF2B5EF4-FFF2-40B4-BE49-F238E27FC236}">
                    <a16:creationId xmlns:a16="http://schemas.microsoft.com/office/drawing/2014/main" id="{157492DA-B318-7A8F-7032-AA30F4564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5257" name="Picture 1068" descr="screen">
                <a:extLst>
                  <a:ext uri="{FF2B5EF4-FFF2-40B4-BE49-F238E27FC236}">
                    <a16:creationId xmlns:a16="http://schemas.microsoft.com/office/drawing/2014/main" id="{D253E969-898D-5593-22C9-F8AFB00A09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58" name="Freeform 1069">
                <a:extLst>
                  <a:ext uri="{FF2B5EF4-FFF2-40B4-BE49-F238E27FC236}">
                    <a16:creationId xmlns:a16="http://schemas.microsoft.com/office/drawing/2014/main" id="{B5C9A2C9-EFD4-185F-A567-D529583A5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59" name="Freeform 1070">
                <a:extLst>
                  <a:ext uri="{FF2B5EF4-FFF2-40B4-BE49-F238E27FC236}">
                    <a16:creationId xmlns:a16="http://schemas.microsoft.com/office/drawing/2014/main" id="{5F8F8057-F3F0-689D-8BEE-B1F3A9464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0" name="Freeform 1071">
                <a:extLst>
                  <a:ext uri="{FF2B5EF4-FFF2-40B4-BE49-F238E27FC236}">
                    <a16:creationId xmlns:a16="http://schemas.microsoft.com/office/drawing/2014/main" id="{D6A32B9D-96E3-3A34-A09C-137CB884C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1" name="Freeform 1072">
                <a:extLst>
                  <a:ext uri="{FF2B5EF4-FFF2-40B4-BE49-F238E27FC236}">
                    <a16:creationId xmlns:a16="http://schemas.microsoft.com/office/drawing/2014/main" id="{9294BF97-F8A1-C92C-0382-C3C93A8EB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2" name="Freeform 1073">
                <a:extLst>
                  <a:ext uri="{FF2B5EF4-FFF2-40B4-BE49-F238E27FC236}">
                    <a16:creationId xmlns:a16="http://schemas.microsoft.com/office/drawing/2014/main" id="{050673BE-2D36-E91A-FE6B-C5489A0AD3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3" name="Freeform 1074">
                <a:extLst>
                  <a:ext uri="{FF2B5EF4-FFF2-40B4-BE49-F238E27FC236}">
                    <a16:creationId xmlns:a16="http://schemas.microsoft.com/office/drawing/2014/main" id="{222B197D-4C46-B221-31B0-1DC08E2F2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5264" name="Group 1075">
                <a:extLst>
                  <a:ext uri="{FF2B5EF4-FFF2-40B4-BE49-F238E27FC236}">
                    <a16:creationId xmlns:a16="http://schemas.microsoft.com/office/drawing/2014/main" id="{21A494FE-718A-BBAF-402B-21814C0778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5271" name="Freeform 1076">
                  <a:extLst>
                    <a:ext uri="{FF2B5EF4-FFF2-40B4-BE49-F238E27FC236}">
                      <a16:creationId xmlns:a16="http://schemas.microsoft.com/office/drawing/2014/main" id="{163C608D-0C1D-6291-55D8-B5BF941D4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72" name="Freeform 1077">
                  <a:extLst>
                    <a:ext uri="{FF2B5EF4-FFF2-40B4-BE49-F238E27FC236}">
                      <a16:creationId xmlns:a16="http://schemas.microsoft.com/office/drawing/2014/main" id="{CDFA4E6E-EBCE-B59D-64B4-889126ECDC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73" name="Freeform 1078">
                  <a:extLst>
                    <a:ext uri="{FF2B5EF4-FFF2-40B4-BE49-F238E27FC236}">
                      <a16:creationId xmlns:a16="http://schemas.microsoft.com/office/drawing/2014/main" id="{15D0DCE4-3194-8032-22D8-F516B3CFFD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74" name="Freeform 1079">
                  <a:extLst>
                    <a:ext uri="{FF2B5EF4-FFF2-40B4-BE49-F238E27FC236}">
                      <a16:creationId xmlns:a16="http://schemas.microsoft.com/office/drawing/2014/main" id="{4A6856F3-03D2-B756-4E1C-C2C80F4B99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75" name="Freeform 1080">
                  <a:extLst>
                    <a:ext uri="{FF2B5EF4-FFF2-40B4-BE49-F238E27FC236}">
                      <a16:creationId xmlns:a16="http://schemas.microsoft.com/office/drawing/2014/main" id="{54CDAAB1-3617-DE77-3055-EB6EA94163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76" name="Freeform 1081">
                  <a:extLst>
                    <a:ext uri="{FF2B5EF4-FFF2-40B4-BE49-F238E27FC236}">
                      <a16:creationId xmlns:a16="http://schemas.microsoft.com/office/drawing/2014/main" id="{57924E1C-B3A5-1DDD-F9D4-462C8E8626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5265" name="Freeform 1082">
                <a:extLst>
                  <a:ext uri="{FF2B5EF4-FFF2-40B4-BE49-F238E27FC236}">
                    <a16:creationId xmlns:a16="http://schemas.microsoft.com/office/drawing/2014/main" id="{F7A7B9C3-D235-A2C7-1D18-207E7427F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6" name="Freeform 1083">
                <a:extLst>
                  <a:ext uri="{FF2B5EF4-FFF2-40B4-BE49-F238E27FC236}">
                    <a16:creationId xmlns:a16="http://schemas.microsoft.com/office/drawing/2014/main" id="{6A3C2246-A073-CF20-4526-2448757EC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7" name="Freeform 1084">
                <a:extLst>
                  <a:ext uri="{FF2B5EF4-FFF2-40B4-BE49-F238E27FC236}">
                    <a16:creationId xmlns:a16="http://schemas.microsoft.com/office/drawing/2014/main" id="{5B7C9BED-F91F-DE99-B258-1BB09527E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8" name="Freeform 1085">
                <a:extLst>
                  <a:ext uri="{FF2B5EF4-FFF2-40B4-BE49-F238E27FC236}">
                    <a16:creationId xmlns:a16="http://schemas.microsoft.com/office/drawing/2014/main" id="{89DF7C00-B82F-CF37-B843-D1B07D7F4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9" name="Freeform 1086">
                <a:extLst>
                  <a:ext uri="{FF2B5EF4-FFF2-40B4-BE49-F238E27FC236}">
                    <a16:creationId xmlns:a16="http://schemas.microsoft.com/office/drawing/2014/main" id="{1A14B286-4A2A-2520-53B1-BE96A6C9F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70" name="Freeform 1087">
                <a:extLst>
                  <a:ext uri="{FF2B5EF4-FFF2-40B4-BE49-F238E27FC236}">
                    <a16:creationId xmlns:a16="http://schemas.microsoft.com/office/drawing/2014/main" id="{72075EC9-6FBC-997A-0D01-D6F846BCBE4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5277" name="Group 590">
              <a:extLst>
                <a:ext uri="{FF2B5EF4-FFF2-40B4-BE49-F238E27FC236}">
                  <a16:creationId xmlns:a16="http://schemas.microsoft.com/office/drawing/2014/main" id="{3EB12C41-1F84-675F-45C1-FD649521CF5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48979" y="5313247"/>
              <a:ext cx="345630" cy="320302"/>
              <a:chOff x="2839" y="3501"/>
              <a:chExt cx="755" cy="803"/>
            </a:xfrm>
          </p:grpSpPr>
          <p:pic>
            <p:nvPicPr>
              <p:cNvPr id="5278" name="Picture 591" descr="desktop_computer_stylized_medium">
                <a:extLst>
                  <a:ext uri="{FF2B5EF4-FFF2-40B4-BE49-F238E27FC236}">
                    <a16:creationId xmlns:a16="http://schemas.microsoft.com/office/drawing/2014/main" id="{9749AC9E-8230-AC79-9D0A-740BB0CBE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79" name="Freeform 592">
                <a:extLst>
                  <a:ext uri="{FF2B5EF4-FFF2-40B4-BE49-F238E27FC236}">
                    <a16:creationId xmlns:a16="http://schemas.microsoft.com/office/drawing/2014/main" id="{04B58AA6-7F2E-B6FF-A96A-69D9F7F95C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5280" name="Group 590">
              <a:extLst>
                <a:ext uri="{FF2B5EF4-FFF2-40B4-BE49-F238E27FC236}">
                  <a16:creationId xmlns:a16="http://schemas.microsoft.com/office/drawing/2014/main" id="{E7A9FF4C-8B31-58F9-61BB-CDAA6791D34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128907" y="5536844"/>
              <a:ext cx="345630" cy="320302"/>
              <a:chOff x="2839" y="3501"/>
              <a:chExt cx="755" cy="803"/>
            </a:xfrm>
          </p:grpSpPr>
          <p:pic>
            <p:nvPicPr>
              <p:cNvPr id="5281" name="Picture 591" descr="desktop_computer_stylized_medium">
                <a:extLst>
                  <a:ext uri="{FF2B5EF4-FFF2-40B4-BE49-F238E27FC236}">
                    <a16:creationId xmlns:a16="http://schemas.microsoft.com/office/drawing/2014/main" id="{C3E7D600-BDB1-8E83-8FC7-B71A41F268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82" name="Freeform 592">
                <a:extLst>
                  <a:ext uri="{FF2B5EF4-FFF2-40B4-BE49-F238E27FC236}">
                    <a16:creationId xmlns:a16="http://schemas.microsoft.com/office/drawing/2014/main" id="{58A471B9-F838-E0D1-16D7-4E4979A75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5283" name="Group 590">
              <a:extLst>
                <a:ext uri="{FF2B5EF4-FFF2-40B4-BE49-F238E27FC236}">
                  <a16:creationId xmlns:a16="http://schemas.microsoft.com/office/drawing/2014/main" id="{07527F15-71D4-F8DD-9C7F-A7DF3DB2899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527132" y="5558317"/>
              <a:ext cx="345630" cy="320302"/>
              <a:chOff x="2839" y="3501"/>
              <a:chExt cx="755" cy="803"/>
            </a:xfrm>
          </p:grpSpPr>
          <p:pic>
            <p:nvPicPr>
              <p:cNvPr id="5284" name="Picture 591" descr="desktop_computer_stylized_medium">
                <a:extLst>
                  <a:ext uri="{FF2B5EF4-FFF2-40B4-BE49-F238E27FC236}">
                    <a16:creationId xmlns:a16="http://schemas.microsoft.com/office/drawing/2014/main" id="{011BFF62-A5DD-363C-DAEB-C39ED2F94A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85" name="Freeform 592">
                <a:extLst>
                  <a:ext uri="{FF2B5EF4-FFF2-40B4-BE49-F238E27FC236}">
                    <a16:creationId xmlns:a16="http://schemas.microsoft.com/office/drawing/2014/main" id="{2C0616CF-6E9F-D982-CCD3-76689490D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5286" name="Group 1064">
              <a:extLst>
                <a:ext uri="{FF2B5EF4-FFF2-40B4-BE49-F238E27FC236}">
                  <a16:creationId xmlns:a16="http://schemas.microsoft.com/office/drawing/2014/main" id="{4669113E-9247-5B3B-4EE0-49192F0F69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169" y="6015687"/>
              <a:ext cx="319264" cy="253379"/>
              <a:chOff x="877" y="1008"/>
              <a:chExt cx="2747" cy="2591"/>
            </a:xfrm>
          </p:grpSpPr>
          <p:pic>
            <p:nvPicPr>
              <p:cNvPr id="5287" name="Picture 1065" descr="antenna_stylized">
                <a:extLst>
                  <a:ext uri="{FF2B5EF4-FFF2-40B4-BE49-F238E27FC236}">
                    <a16:creationId xmlns:a16="http://schemas.microsoft.com/office/drawing/2014/main" id="{737D8274-93D3-5A3A-4504-FDFC608E94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88" name="Picture 1066" descr="laptop_keyboard">
                <a:extLst>
                  <a:ext uri="{FF2B5EF4-FFF2-40B4-BE49-F238E27FC236}">
                    <a16:creationId xmlns:a16="http://schemas.microsoft.com/office/drawing/2014/main" id="{D5559779-3F74-974A-8879-4FF521064E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89" name="Freeform 1067">
                <a:extLst>
                  <a:ext uri="{FF2B5EF4-FFF2-40B4-BE49-F238E27FC236}">
                    <a16:creationId xmlns:a16="http://schemas.microsoft.com/office/drawing/2014/main" id="{2A3B7E2F-C215-E0D2-10A4-8C78ADF35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5290" name="Picture 1068" descr="screen">
                <a:extLst>
                  <a:ext uri="{FF2B5EF4-FFF2-40B4-BE49-F238E27FC236}">
                    <a16:creationId xmlns:a16="http://schemas.microsoft.com/office/drawing/2014/main" id="{90E3C69C-9DE0-AD07-9A74-FC62A2908A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91" name="Freeform 1069">
                <a:extLst>
                  <a:ext uri="{FF2B5EF4-FFF2-40B4-BE49-F238E27FC236}">
                    <a16:creationId xmlns:a16="http://schemas.microsoft.com/office/drawing/2014/main" id="{1D93938D-C3EF-1959-6721-9F5E5EAF4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92" name="Freeform 1070">
                <a:extLst>
                  <a:ext uri="{FF2B5EF4-FFF2-40B4-BE49-F238E27FC236}">
                    <a16:creationId xmlns:a16="http://schemas.microsoft.com/office/drawing/2014/main" id="{21D3C792-1C91-6CEE-8760-B6D59C622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93" name="Freeform 1071">
                <a:extLst>
                  <a:ext uri="{FF2B5EF4-FFF2-40B4-BE49-F238E27FC236}">
                    <a16:creationId xmlns:a16="http://schemas.microsoft.com/office/drawing/2014/main" id="{4CD7D5BD-1AC9-0EA4-BD94-FFA18067F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94" name="Freeform 1072">
                <a:extLst>
                  <a:ext uri="{FF2B5EF4-FFF2-40B4-BE49-F238E27FC236}">
                    <a16:creationId xmlns:a16="http://schemas.microsoft.com/office/drawing/2014/main" id="{A4955CED-12A4-AB1E-0655-9BEB40B73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95" name="Freeform 1073">
                <a:extLst>
                  <a:ext uri="{FF2B5EF4-FFF2-40B4-BE49-F238E27FC236}">
                    <a16:creationId xmlns:a16="http://schemas.microsoft.com/office/drawing/2014/main" id="{A47DDAF2-07E0-A714-AE0E-332F995D89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96" name="Freeform 1074">
                <a:extLst>
                  <a:ext uri="{FF2B5EF4-FFF2-40B4-BE49-F238E27FC236}">
                    <a16:creationId xmlns:a16="http://schemas.microsoft.com/office/drawing/2014/main" id="{6A2C1D28-CF36-473D-8404-0FF3CB554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5297" name="Group 1075">
                <a:extLst>
                  <a:ext uri="{FF2B5EF4-FFF2-40B4-BE49-F238E27FC236}">
                    <a16:creationId xmlns:a16="http://schemas.microsoft.com/office/drawing/2014/main" id="{249CDF88-6B41-3757-CCFB-187AE73EDF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5304" name="Freeform 1076">
                  <a:extLst>
                    <a:ext uri="{FF2B5EF4-FFF2-40B4-BE49-F238E27FC236}">
                      <a16:creationId xmlns:a16="http://schemas.microsoft.com/office/drawing/2014/main" id="{B5075AB6-0D74-F6B4-DC2A-309AC78DD4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305" name="Freeform 1077">
                  <a:extLst>
                    <a:ext uri="{FF2B5EF4-FFF2-40B4-BE49-F238E27FC236}">
                      <a16:creationId xmlns:a16="http://schemas.microsoft.com/office/drawing/2014/main" id="{C48A92F6-8BED-B13A-3B03-47FB473A03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306" name="Freeform 1078">
                  <a:extLst>
                    <a:ext uri="{FF2B5EF4-FFF2-40B4-BE49-F238E27FC236}">
                      <a16:creationId xmlns:a16="http://schemas.microsoft.com/office/drawing/2014/main" id="{9FAAF23D-2933-01C2-8622-31532282C0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307" name="Freeform 1079">
                  <a:extLst>
                    <a:ext uri="{FF2B5EF4-FFF2-40B4-BE49-F238E27FC236}">
                      <a16:creationId xmlns:a16="http://schemas.microsoft.com/office/drawing/2014/main" id="{5B4BBC48-F6C1-98C1-31D1-AC8459EF24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308" name="Freeform 1080">
                  <a:extLst>
                    <a:ext uri="{FF2B5EF4-FFF2-40B4-BE49-F238E27FC236}">
                      <a16:creationId xmlns:a16="http://schemas.microsoft.com/office/drawing/2014/main" id="{E929E7A3-00A9-196B-CB93-B6DF47C281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309" name="Freeform 1081">
                  <a:extLst>
                    <a:ext uri="{FF2B5EF4-FFF2-40B4-BE49-F238E27FC236}">
                      <a16:creationId xmlns:a16="http://schemas.microsoft.com/office/drawing/2014/main" id="{939D2844-5DA9-B487-1D78-090AB915F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5298" name="Freeform 1082">
                <a:extLst>
                  <a:ext uri="{FF2B5EF4-FFF2-40B4-BE49-F238E27FC236}">
                    <a16:creationId xmlns:a16="http://schemas.microsoft.com/office/drawing/2014/main" id="{02274646-0C5D-F3E8-4672-E0EE00D5A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99" name="Freeform 1083">
                <a:extLst>
                  <a:ext uri="{FF2B5EF4-FFF2-40B4-BE49-F238E27FC236}">
                    <a16:creationId xmlns:a16="http://schemas.microsoft.com/office/drawing/2014/main" id="{EE269D35-CC04-3EFF-81E7-DCA02F0CB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00" name="Freeform 1084">
                <a:extLst>
                  <a:ext uri="{FF2B5EF4-FFF2-40B4-BE49-F238E27FC236}">
                    <a16:creationId xmlns:a16="http://schemas.microsoft.com/office/drawing/2014/main" id="{211CC3C5-761D-59CE-AB81-069DCBEDF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01" name="Freeform 1085">
                <a:extLst>
                  <a:ext uri="{FF2B5EF4-FFF2-40B4-BE49-F238E27FC236}">
                    <a16:creationId xmlns:a16="http://schemas.microsoft.com/office/drawing/2014/main" id="{5F01CA54-942E-D6E8-AA9E-7D1C3BA8A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02" name="Freeform 1086">
                <a:extLst>
                  <a:ext uri="{FF2B5EF4-FFF2-40B4-BE49-F238E27FC236}">
                    <a16:creationId xmlns:a16="http://schemas.microsoft.com/office/drawing/2014/main" id="{2BCD6992-2588-B4FD-7EDF-4B32E3E71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03" name="Freeform 1087">
                <a:extLst>
                  <a:ext uri="{FF2B5EF4-FFF2-40B4-BE49-F238E27FC236}">
                    <a16:creationId xmlns:a16="http://schemas.microsoft.com/office/drawing/2014/main" id="{5AB01AB0-34D3-299B-AA86-6BBA145D87A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5310" name="Group 983">
              <a:extLst>
                <a:ext uri="{FF2B5EF4-FFF2-40B4-BE49-F238E27FC236}">
                  <a16:creationId xmlns:a16="http://schemas.microsoft.com/office/drawing/2014/main" id="{C5897088-5A0F-0145-22F2-8E6522C17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2875" y="5668575"/>
              <a:ext cx="171450" cy="348944"/>
              <a:chOff x="4140" y="429"/>
              <a:chExt cx="1425" cy="2396"/>
            </a:xfrm>
          </p:grpSpPr>
          <p:sp>
            <p:nvSpPr>
              <p:cNvPr id="5311" name="Freeform 984">
                <a:extLst>
                  <a:ext uri="{FF2B5EF4-FFF2-40B4-BE49-F238E27FC236}">
                    <a16:creationId xmlns:a16="http://schemas.microsoft.com/office/drawing/2014/main" id="{8E100DB7-0CE6-0E97-BC69-3C92E0842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12" name="Rectangle 985">
                <a:extLst>
                  <a:ext uri="{FF2B5EF4-FFF2-40B4-BE49-F238E27FC236}">
                    <a16:creationId xmlns:a16="http://schemas.microsoft.com/office/drawing/2014/main" id="{8A17A68B-A569-2DA7-BD88-161D86D9F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13" name="Freeform 986">
                <a:extLst>
                  <a:ext uri="{FF2B5EF4-FFF2-40B4-BE49-F238E27FC236}">
                    <a16:creationId xmlns:a16="http://schemas.microsoft.com/office/drawing/2014/main" id="{B82BB643-CCB9-AAD2-D53C-0B7C16122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14" name="Freeform 987">
                <a:extLst>
                  <a:ext uri="{FF2B5EF4-FFF2-40B4-BE49-F238E27FC236}">
                    <a16:creationId xmlns:a16="http://schemas.microsoft.com/office/drawing/2014/main" id="{361A971D-0B08-8C09-ED39-4C29A656E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15" name="Rectangle 988">
                <a:extLst>
                  <a:ext uri="{FF2B5EF4-FFF2-40B4-BE49-F238E27FC236}">
                    <a16:creationId xmlns:a16="http://schemas.microsoft.com/office/drawing/2014/main" id="{7F172E1A-9E98-E783-E695-D45AB7A43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5316" name="Group 989">
                <a:extLst>
                  <a:ext uri="{FF2B5EF4-FFF2-40B4-BE49-F238E27FC236}">
                    <a16:creationId xmlns:a16="http://schemas.microsoft.com/office/drawing/2014/main" id="{B415C907-FEE7-238D-86C8-6DFB9F8802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5341" name="AutoShape 990">
                  <a:extLst>
                    <a:ext uri="{FF2B5EF4-FFF2-40B4-BE49-F238E27FC236}">
                      <a16:creationId xmlns:a16="http://schemas.microsoft.com/office/drawing/2014/main" id="{D5731EE3-DE47-527B-4B3F-7DCAE9A83B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42" name="AutoShape 991">
                  <a:extLst>
                    <a:ext uri="{FF2B5EF4-FFF2-40B4-BE49-F238E27FC236}">
                      <a16:creationId xmlns:a16="http://schemas.microsoft.com/office/drawing/2014/main" id="{73F934A9-B69E-54BF-E210-F52FAD38BA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317" name="Rectangle 992">
                <a:extLst>
                  <a:ext uri="{FF2B5EF4-FFF2-40B4-BE49-F238E27FC236}">
                    <a16:creationId xmlns:a16="http://schemas.microsoft.com/office/drawing/2014/main" id="{9CC89107-E337-37BE-6565-79CD1F156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5318" name="Group 993">
                <a:extLst>
                  <a:ext uri="{FF2B5EF4-FFF2-40B4-BE49-F238E27FC236}">
                    <a16:creationId xmlns:a16="http://schemas.microsoft.com/office/drawing/2014/main" id="{1E6C3EBC-CD68-1432-DB58-A6A44E1C68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5339" name="AutoShape 994">
                  <a:extLst>
                    <a:ext uri="{FF2B5EF4-FFF2-40B4-BE49-F238E27FC236}">
                      <a16:creationId xmlns:a16="http://schemas.microsoft.com/office/drawing/2014/main" id="{A23E5D75-E80E-00DF-CC88-D750B537A1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40" name="AutoShape 995">
                  <a:extLst>
                    <a:ext uri="{FF2B5EF4-FFF2-40B4-BE49-F238E27FC236}">
                      <a16:creationId xmlns:a16="http://schemas.microsoft.com/office/drawing/2014/main" id="{C327206D-419D-7237-41EB-C5E9C2229C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319" name="Rectangle 996">
                <a:extLst>
                  <a:ext uri="{FF2B5EF4-FFF2-40B4-BE49-F238E27FC236}">
                    <a16:creationId xmlns:a16="http://schemas.microsoft.com/office/drawing/2014/main" id="{BA124096-BB33-D8B8-2505-F90C9676B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20" name="Rectangle 997">
                <a:extLst>
                  <a:ext uri="{FF2B5EF4-FFF2-40B4-BE49-F238E27FC236}">
                    <a16:creationId xmlns:a16="http://schemas.microsoft.com/office/drawing/2014/main" id="{F447CD40-2BDD-4600-B349-13734184C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5321" name="Group 998">
                <a:extLst>
                  <a:ext uri="{FF2B5EF4-FFF2-40B4-BE49-F238E27FC236}">
                    <a16:creationId xmlns:a16="http://schemas.microsoft.com/office/drawing/2014/main" id="{490CC758-060E-9FAE-3EFB-64DBCC0894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5337" name="AutoShape 999">
                  <a:extLst>
                    <a:ext uri="{FF2B5EF4-FFF2-40B4-BE49-F238E27FC236}">
                      <a16:creationId xmlns:a16="http://schemas.microsoft.com/office/drawing/2014/main" id="{A046E8F7-C409-E50E-C2DD-B0AB10648F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8" name="AutoShape 1000">
                  <a:extLst>
                    <a:ext uri="{FF2B5EF4-FFF2-40B4-BE49-F238E27FC236}">
                      <a16:creationId xmlns:a16="http://schemas.microsoft.com/office/drawing/2014/main" id="{420F1F2C-B406-2C3C-CA2B-CE093869E5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322" name="Freeform 1001">
                <a:extLst>
                  <a:ext uri="{FF2B5EF4-FFF2-40B4-BE49-F238E27FC236}">
                    <a16:creationId xmlns:a16="http://schemas.microsoft.com/office/drawing/2014/main" id="{923E66BF-5153-FA00-5457-5B23F7A32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5323" name="Group 1002">
                <a:extLst>
                  <a:ext uri="{FF2B5EF4-FFF2-40B4-BE49-F238E27FC236}">
                    <a16:creationId xmlns:a16="http://schemas.microsoft.com/office/drawing/2014/main" id="{0AC64B74-8855-9D02-D4FF-9AF9E3027B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5335" name="AutoShape 1003">
                  <a:extLst>
                    <a:ext uri="{FF2B5EF4-FFF2-40B4-BE49-F238E27FC236}">
                      <a16:creationId xmlns:a16="http://schemas.microsoft.com/office/drawing/2014/main" id="{E99DFEA4-DAB2-F28C-190D-F6DC62375B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6" name="AutoShape 1004">
                  <a:extLst>
                    <a:ext uri="{FF2B5EF4-FFF2-40B4-BE49-F238E27FC236}">
                      <a16:creationId xmlns:a16="http://schemas.microsoft.com/office/drawing/2014/main" id="{68558D6B-9311-0243-3157-1E231EA932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324" name="Rectangle 1005">
                <a:extLst>
                  <a:ext uri="{FF2B5EF4-FFF2-40B4-BE49-F238E27FC236}">
                    <a16:creationId xmlns:a16="http://schemas.microsoft.com/office/drawing/2014/main" id="{4901DFF3-94C7-DD4A-DF52-0C6CF5325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25" name="Freeform 1006">
                <a:extLst>
                  <a:ext uri="{FF2B5EF4-FFF2-40B4-BE49-F238E27FC236}">
                    <a16:creationId xmlns:a16="http://schemas.microsoft.com/office/drawing/2014/main" id="{5C077667-299F-59B2-0ACC-1D05CDD03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26" name="Freeform 1007">
                <a:extLst>
                  <a:ext uri="{FF2B5EF4-FFF2-40B4-BE49-F238E27FC236}">
                    <a16:creationId xmlns:a16="http://schemas.microsoft.com/office/drawing/2014/main" id="{036CB8B5-4C35-4A48-40E2-4A48B825D4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27" name="Oval 1008">
                <a:extLst>
                  <a:ext uri="{FF2B5EF4-FFF2-40B4-BE49-F238E27FC236}">
                    <a16:creationId xmlns:a16="http://schemas.microsoft.com/office/drawing/2014/main" id="{4315CAF7-E007-9C7B-6E5F-E2C12B92E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28" name="Freeform 1009">
                <a:extLst>
                  <a:ext uri="{FF2B5EF4-FFF2-40B4-BE49-F238E27FC236}">
                    <a16:creationId xmlns:a16="http://schemas.microsoft.com/office/drawing/2014/main" id="{9AFFE058-5761-9C44-D3DB-89A37F6D1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29" name="AutoShape 1010">
                <a:extLst>
                  <a:ext uri="{FF2B5EF4-FFF2-40B4-BE49-F238E27FC236}">
                    <a16:creationId xmlns:a16="http://schemas.microsoft.com/office/drawing/2014/main" id="{23E49855-1860-2879-B3A9-683BF47E6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30" name="AutoShape 1011">
                <a:extLst>
                  <a:ext uri="{FF2B5EF4-FFF2-40B4-BE49-F238E27FC236}">
                    <a16:creationId xmlns:a16="http://schemas.microsoft.com/office/drawing/2014/main" id="{6901B131-2873-E4A5-EEC5-EA2CAB103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31" name="Oval 1012">
                <a:extLst>
                  <a:ext uri="{FF2B5EF4-FFF2-40B4-BE49-F238E27FC236}">
                    <a16:creationId xmlns:a16="http://schemas.microsoft.com/office/drawing/2014/main" id="{B3FAA6A2-4C25-CDEA-7AE2-E98133424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32" name="Oval 1013">
                <a:extLst>
                  <a:ext uri="{FF2B5EF4-FFF2-40B4-BE49-F238E27FC236}">
                    <a16:creationId xmlns:a16="http://schemas.microsoft.com/office/drawing/2014/main" id="{037B03AF-D39E-2D2A-5AC9-26BBD9ECA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33" name="Oval 1014">
                <a:extLst>
                  <a:ext uri="{FF2B5EF4-FFF2-40B4-BE49-F238E27FC236}">
                    <a16:creationId xmlns:a16="http://schemas.microsoft.com/office/drawing/2014/main" id="{1D0C4379-E45C-43D7-5B7A-00C1A7335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34" name="Rectangle 1015">
                <a:extLst>
                  <a:ext uri="{FF2B5EF4-FFF2-40B4-BE49-F238E27FC236}">
                    <a16:creationId xmlns:a16="http://schemas.microsoft.com/office/drawing/2014/main" id="{A0AFB3BE-8C85-D31A-5E2C-916B72F515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343" name="Group 5342">
              <a:extLst>
                <a:ext uri="{FF2B5EF4-FFF2-40B4-BE49-F238E27FC236}">
                  <a16:creationId xmlns:a16="http://schemas.microsoft.com/office/drawing/2014/main" id="{C3E30108-CB22-46D1-A2BF-1C778949E963}"/>
                </a:ext>
              </a:extLst>
            </p:cNvPr>
            <p:cNvGrpSpPr/>
            <p:nvPr/>
          </p:nvGrpSpPr>
          <p:grpSpPr>
            <a:xfrm>
              <a:off x="7613882" y="2107963"/>
              <a:ext cx="3540395" cy="3733733"/>
              <a:chOff x="7619038" y="2102861"/>
              <a:chExt cx="3540395" cy="3733733"/>
            </a:xfrm>
          </p:grpSpPr>
          <p:sp>
            <p:nvSpPr>
              <p:cNvPr id="5344" name="Line 426">
                <a:extLst>
                  <a:ext uri="{FF2B5EF4-FFF2-40B4-BE49-F238E27FC236}">
                    <a16:creationId xmlns:a16="http://schemas.microsoft.com/office/drawing/2014/main" id="{163F1DF9-C630-58FF-9CBE-1739C13702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3016" y="2695257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5345" name="Group 783">
                <a:extLst>
                  <a:ext uri="{FF2B5EF4-FFF2-40B4-BE49-F238E27FC236}">
                    <a16:creationId xmlns:a16="http://schemas.microsoft.com/office/drawing/2014/main" id="{AEE96DB6-2C6A-D8CD-A5CF-4B84106CE0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5854" y="2304274"/>
                <a:ext cx="298450" cy="464008"/>
                <a:chOff x="3130" y="3288"/>
                <a:chExt cx="410" cy="742"/>
              </a:xfrm>
            </p:grpSpPr>
            <p:sp>
              <p:nvSpPr>
                <p:cNvPr id="5492" name="Line 270">
                  <a:extLst>
                    <a:ext uri="{FF2B5EF4-FFF2-40B4-BE49-F238E27FC236}">
                      <a16:creationId xmlns:a16="http://schemas.microsoft.com/office/drawing/2014/main" id="{B1C37D85-D943-DA93-B2D6-CC4308CB41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93" name="Line 271">
                  <a:extLst>
                    <a:ext uri="{FF2B5EF4-FFF2-40B4-BE49-F238E27FC236}">
                      <a16:creationId xmlns:a16="http://schemas.microsoft.com/office/drawing/2014/main" id="{8726558D-78C4-0735-BF78-3D27CBDFA8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94" name="Line 272">
                  <a:extLst>
                    <a:ext uri="{FF2B5EF4-FFF2-40B4-BE49-F238E27FC236}">
                      <a16:creationId xmlns:a16="http://schemas.microsoft.com/office/drawing/2014/main" id="{4AFA88BD-EB70-B196-F7E4-4F4971AA1D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95" name="Line 273">
                  <a:extLst>
                    <a:ext uri="{FF2B5EF4-FFF2-40B4-BE49-F238E27FC236}">
                      <a16:creationId xmlns:a16="http://schemas.microsoft.com/office/drawing/2014/main" id="{38DAD45A-7EB4-FAF3-3288-1D455C540E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96" name="Line 274">
                  <a:extLst>
                    <a:ext uri="{FF2B5EF4-FFF2-40B4-BE49-F238E27FC236}">
                      <a16:creationId xmlns:a16="http://schemas.microsoft.com/office/drawing/2014/main" id="{5A78362C-EEBF-BFB8-73F9-8256515B7A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97" name="Line 275">
                  <a:extLst>
                    <a:ext uri="{FF2B5EF4-FFF2-40B4-BE49-F238E27FC236}">
                      <a16:creationId xmlns:a16="http://schemas.microsoft.com/office/drawing/2014/main" id="{BE78BC41-C503-38D0-D971-3AD55F1A5D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98" name="Line 276">
                  <a:extLst>
                    <a:ext uri="{FF2B5EF4-FFF2-40B4-BE49-F238E27FC236}">
                      <a16:creationId xmlns:a16="http://schemas.microsoft.com/office/drawing/2014/main" id="{DB3F3D2B-68DA-5098-85BB-9F126A67B1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99" name="Line 277">
                  <a:extLst>
                    <a:ext uri="{FF2B5EF4-FFF2-40B4-BE49-F238E27FC236}">
                      <a16:creationId xmlns:a16="http://schemas.microsoft.com/office/drawing/2014/main" id="{DCA86277-FA3E-A132-0E5B-11BFCA031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500" name="Line 278">
                  <a:extLst>
                    <a:ext uri="{FF2B5EF4-FFF2-40B4-BE49-F238E27FC236}">
                      <a16:creationId xmlns:a16="http://schemas.microsoft.com/office/drawing/2014/main" id="{17452843-9B31-EC31-7F4F-CCAB52148A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501" name="Line 279">
                  <a:extLst>
                    <a:ext uri="{FF2B5EF4-FFF2-40B4-BE49-F238E27FC236}">
                      <a16:creationId xmlns:a16="http://schemas.microsoft.com/office/drawing/2014/main" id="{BE20E3AB-BAC6-FB21-30B2-9D6A1B046E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502" name="Line 280">
                  <a:extLst>
                    <a:ext uri="{FF2B5EF4-FFF2-40B4-BE49-F238E27FC236}">
                      <a16:creationId xmlns:a16="http://schemas.microsoft.com/office/drawing/2014/main" id="{68360313-1E42-EF90-F6B5-55F4309DE7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503" name="Line 281">
                  <a:extLst>
                    <a:ext uri="{FF2B5EF4-FFF2-40B4-BE49-F238E27FC236}">
                      <a16:creationId xmlns:a16="http://schemas.microsoft.com/office/drawing/2014/main" id="{494B7D13-8F51-F0A1-5299-C0E5CB2F1A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504" name="Line 282">
                  <a:extLst>
                    <a:ext uri="{FF2B5EF4-FFF2-40B4-BE49-F238E27FC236}">
                      <a16:creationId xmlns:a16="http://schemas.microsoft.com/office/drawing/2014/main" id="{4867AA9C-6D62-A27B-7FF5-C2A4571B0A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505" name="Line 283">
                  <a:extLst>
                    <a:ext uri="{FF2B5EF4-FFF2-40B4-BE49-F238E27FC236}">
                      <a16:creationId xmlns:a16="http://schemas.microsoft.com/office/drawing/2014/main" id="{FA945006-BEE2-03B3-ECC1-055D017587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506" name="Line 284">
                  <a:extLst>
                    <a:ext uri="{FF2B5EF4-FFF2-40B4-BE49-F238E27FC236}">
                      <a16:creationId xmlns:a16="http://schemas.microsoft.com/office/drawing/2014/main" id="{99360081-D096-50BE-8A0B-5067AA8560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pic>
            <p:nvPicPr>
              <p:cNvPr id="5346" name="Picture 777" descr="access_point_stylized_small">
                <a:extLst>
                  <a:ext uri="{FF2B5EF4-FFF2-40B4-BE49-F238E27FC236}">
                    <a16:creationId xmlns:a16="http://schemas.microsoft.com/office/drawing/2014/main" id="{E8F1D073-7970-A640-037B-D064E7E826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9038" y="3856797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47" name="Picture 780" descr="access_point_stylized_small">
                <a:extLst>
                  <a:ext uri="{FF2B5EF4-FFF2-40B4-BE49-F238E27FC236}">
                    <a16:creationId xmlns:a16="http://schemas.microsoft.com/office/drawing/2014/main" id="{935FB71D-FD7E-3AC3-39D3-9CAB07D5DD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5766" y="5519130"/>
                <a:ext cx="380935" cy="317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348" name="Group 5347">
                <a:extLst>
                  <a:ext uri="{FF2B5EF4-FFF2-40B4-BE49-F238E27FC236}">
                    <a16:creationId xmlns:a16="http://schemas.microsoft.com/office/drawing/2014/main" id="{56B9B17D-0D41-7909-CB53-FCFAF0537208}"/>
                  </a:ext>
                </a:extLst>
              </p:cNvPr>
              <p:cNvGrpSpPr/>
              <p:nvPr/>
            </p:nvGrpSpPr>
            <p:grpSpPr>
              <a:xfrm>
                <a:off x="9788714" y="4984881"/>
                <a:ext cx="393760" cy="218578"/>
                <a:chOff x="7493876" y="2774731"/>
                <a:chExt cx="1481958" cy="894622"/>
              </a:xfrm>
            </p:grpSpPr>
            <p:sp>
              <p:nvSpPr>
                <p:cNvPr id="5485" name="Freeform 471">
                  <a:extLst>
                    <a:ext uri="{FF2B5EF4-FFF2-40B4-BE49-F238E27FC236}">
                      <a16:creationId xmlns:a16="http://schemas.microsoft.com/office/drawing/2014/main" id="{56433D66-AAFD-3CB4-8787-5DCC40FE271D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86" name="Oval 5485">
                  <a:extLst>
                    <a:ext uri="{FF2B5EF4-FFF2-40B4-BE49-F238E27FC236}">
                      <a16:creationId xmlns:a16="http://schemas.microsoft.com/office/drawing/2014/main" id="{0C506C21-A87B-E6EA-CA4B-CC748DD5129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87" name="Group 5486">
                  <a:extLst>
                    <a:ext uri="{FF2B5EF4-FFF2-40B4-BE49-F238E27FC236}">
                      <a16:creationId xmlns:a16="http://schemas.microsoft.com/office/drawing/2014/main" id="{B645036E-3969-E282-F8FD-4851BEFC3B3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88" name="Freeform 474">
                    <a:extLst>
                      <a:ext uri="{FF2B5EF4-FFF2-40B4-BE49-F238E27FC236}">
                        <a16:creationId xmlns:a16="http://schemas.microsoft.com/office/drawing/2014/main" id="{7D6D9139-2FB1-11AF-1884-37C0E3011EAD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89" name="Freeform 475">
                    <a:extLst>
                      <a:ext uri="{FF2B5EF4-FFF2-40B4-BE49-F238E27FC236}">
                        <a16:creationId xmlns:a16="http://schemas.microsoft.com/office/drawing/2014/main" id="{48C50CFC-8208-3B38-E633-D8F8C52E7C8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90" name="Freeform 476">
                    <a:extLst>
                      <a:ext uri="{FF2B5EF4-FFF2-40B4-BE49-F238E27FC236}">
                        <a16:creationId xmlns:a16="http://schemas.microsoft.com/office/drawing/2014/main" id="{66FC2A66-B448-17FC-DBE2-6B12C82AB35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91" name="Freeform 477">
                    <a:extLst>
                      <a:ext uri="{FF2B5EF4-FFF2-40B4-BE49-F238E27FC236}">
                        <a16:creationId xmlns:a16="http://schemas.microsoft.com/office/drawing/2014/main" id="{56D6597E-08CC-2FA4-6861-431A996A661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49" name="Group 5348">
                <a:extLst>
                  <a:ext uri="{FF2B5EF4-FFF2-40B4-BE49-F238E27FC236}">
                    <a16:creationId xmlns:a16="http://schemas.microsoft.com/office/drawing/2014/main" id="{7449A40D-4ED7-456B-2A3A-A1961A40EADD}"/>
                  </a:ext>
                </a:extLst>
              </p:cNvPr>
              <p:cNvGrpSpPr/>
              <p:nvPr/>
            </p:nvGrpSpPr>
            <p:grpSpPr>
              <a:xfrm>
                <a:off x="9854521" y="5333935"/>
                <a:ext cx="309740" cy="190838"/>
                <a:chOff x="3668110" y="2448910"/>
                <a:chExt cx="3794234" cy="2165130"/>
              </a:xfrm>
            </p:grpSpPr>
            <p:sp>
              <p:nvSpPr>
                <p:cNvPr id="5478" name="Rectangle 5477">
                  <a:extLst>
                    <a:ext uri="{FF2B5EF4-FFF2-40B4-BE49-F238E27FC236}">
                      <a16:creationId xmlns:a16="http://schemas.microsoft.com/office/drawing/2014/main" id="{DC5AC569-D5B9-B329-57D6-AC1D99F73813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79" name="Freeform 521">
                  <a:extLst>
                    <a:ext uri="{FF2B5EF4-FFF2-40B4-BE49-F238E27FC236}">
                      <a16:creationId xmlns:a16="http://schemas.microsoft.com/office/drawing/2014/main" id="{8F1B6602-A546-D8C4-E472-E5890FE917C1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480" name="Group 5479">
                  <a:extLst>
                    <a:ext uri="{FF2B5EF4-FFF2-40B4-BE49-F238E27FC236}">
                      <a16:creationId xmlns:a16="http://schemas.microsoft.com/office/drawing/2014/main" id="{8075DA7A-83DA-B986-5A7B-66A15B5BB726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5481" name="Freeform 523">
                    <a:extLst>
                      <a:ext uri="{FF2B5EF4-FFF2-40B4-BE49-F238E27FC236}">
                        <a16:creationId xmlns:a16="http://schemas.microsoft.com/office/drawing/2014/main" id="{EB01F0CE-185F-56D0-C4C1-995D1300EF97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82" name="Freeform 524">
                    <a:extLst>
                      <a:ext uri="{FF2B5EF4-FFF2-40B4-BE49-F238E27FC236}">
                        <a16:creationId xmlns:a16="http://schemas.microsoft.com/office/drawing/2014/main" id="{58DC3EB9-9532-8D74-9878-92DAF589C52F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83" name="Freeform 525">
                    <a:extLst>
                      <a:ext uri="{FF2B5EF4-FFF2-40B4-BE49-F238E27FC236}">
                        <a16:creationId xmlns:a16="http://schemas.microsoft.com/office/drawing/2014/main" id="{A51523C0-5A5E-24B2-C8E5-506744822AC0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84" name="Freeform 526">
                    <a:extLst>
                      <a:ext uri="{FF2B5EF4-FFF2-40B4-BE49-F238E27FC236}">
                        <a16:creationId xmlns:a16="http://schemas.microsoft.com/office/drawing/2014/main" id="{8434637D-3A93-64F8-2584-D50F12E308DB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0" name="Group 5349">
                <a:extLst>
                  <a:ext uri="{FF2B5EF4-FFF2-40B4-BE49-F238E27FC236}">
                    <a16:creationId xmlns:a16="http://schemas.microsoft.com/office/drawing/2014/main" id="{B012E99C-BFCA-E123-79AB-AD8E33FCF151}"/>
                  </a:ext>
                </a:extLst>
              </p:cNvPr>
              <p:cNvGrpSpPr/>
              <p:nvPr/>
            </p:nvGrpSpPr>
            <p:grpSpPr>
              <a:xfrm>
                <a:off x="8681775" y="4962318"/>
                <a:ext cx="393760" cy="218578"/>
                <a:chOff x="7493876" y="2774731"/>
                <a:chExt cx="1481958" cy="894622"/>
              </a:xfrm>
            </p:grpSpPr>
            <p:sp>
              <p:nvSpPr>
                <p:cNvPr id="5471" name="Freeform 479">
                  <a:extLst>
                    <a:ext uri="{FF2B5EF4-FFF2-40B4-BE49-F238E27FC236}">
                      <a16:creationId xmlns:a16="http://schemas.microsoft.com/office/drawing/2014/main" id="{AE22CC43-590A-006A-D845-5160D359630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72" name="Oval 5471">
                  <a:extLst>
                    <a:ext uri="{FF2B5EF4-FFF2-40B4-BE49-F238E27FC236}">
                      <a16:creationId xmlns:a16="http://schemas.microsoft.com/office/drawing/2014/main" id="{6A9C37FC-30FC-C218-AF67-4B1D21B4425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73" name="Group 5472">
                  <a:extLst>
                    <a:ext uri="{FF2B5EF4-FFF2-40B4-BE49-F238E27FC236}">
                      <a16:creationId xmlns:a16="http://schemas.microsoft.com/office/drawing/2014/main" id="{A41DFD08-8783-074D-8BD8-9E31E596872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74" name="Freeform 482">
                    <a:extLst>
                      <a:ext uri="{FF2B5EF4-FFF2-40B4-BE49-F238E27FC236}">
                        <a16:creationId xmlns:a16="http://schemas.microsoft.com/office/drawing/2014/main" id="{A06038B8-EE92-EE69-6957-A12E66B44649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75" name="Freeform 483">
                    <a:extLst>
                      <a:ext uri="{FF2B5EF4-FFF2-40B4-BE49-F238E27FC236}">
                        <a16:creationId xmlns:a16="http://schemas.microsoft.com/office/drawing/2014/main" id="{D2744C4D-809A-3D4F-1403-AC05F3B4D6F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76" name="Freeform 484">
                    <a:extLst>
                      <a:ext uri="{FF2B5EF4-FFF2-40B4-BE49-F238E27FC236}">
                        <a16:creationId xmlns:a16="http://schemas.microsoft.com/office/drawing/2014/main" id="{41CDEB6D-0797-57AB-83CD-4CAF2334D88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77" name="Freeform 485">
                    <a:extLst>
                      <a:ext uri="{FF2B5EF4-FFF2-40B4-BE49-F238E27FC236}">
                        <a16:creationId xmlns:a16="http://schemas.microsoft.com/office/drawing/2014/main" id="{C995570F-B30A-5BC3-17A7-7566E4F956DD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1" name="Group 5350">
                <a:extLst>
                  <a:ext uri="{FF2B5EF4-FFF2-40B4-BE49-F238E27FC236}">
                    <a16:creationId xmlns:a16="http://schemas.microsoft.com/office/drawing/2014/main" id="{2842C193-CADE-FB69-86CE-0C99177EFB99}"/>
                  </a:ext>
                </a:extLst>
              </p:cNvPr>
              <p:cNvGrpSpPr/>
              <p:nvPr/>
            </p:nvGrpSpPr>
            <p:grpSpPr>
              <a:xfrm>
                <a:off x="8316676" y="5189331"/>
                <a:ext cx="309740" cy="190838"/>
                <a:chOff x="3668110" y="2448910"/>
                <a:chExt cx="3794234" cy="2165130"/>
              </a:xfrm>
            </p:grpSpPr>
            <p:sp>
              <p:nvSpPr>
                <p:cNvPr id="5464" name="Rectangle 5463">
                  <a:extLst>
                    <a:ext uri="{FF2B5EF4-FFF2-40B4-BE49-F238E27FC236}">
                      <a16:creationId xmlns:a16="http://schemas.microsoft.com/office/drawing/2014/main" id="{456AA728-76AD-E3BB-6491-E61998850E40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65" name="Freeform 530">
                  <a:extLst>
                    <a:ext uri="{FF2B5EF4-FFF2-40B4-BE49-F238E27FC236}">
                      <a16:creationId xmlns:a16="http://schemas.microsoft.com/office/drawing/2014/main" id="{F37CF69E-39A6-E748-94F5-A1297C85B4F3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466" name="Group 5465">
                  <a:extLst>
                    <a:ext uri="{FF2B5EF4-FFF2-40B4-BE49-F238E27FC236}">
                      <a16:creationId xmlns:a16="http://schemas.microsoft.com/office/drawing/2014/main" id="{4E06F4E2-D40D-218D-BC1D-FCACC8F5E5CA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5467" name="Freeform 532">
                    <a:extLst>
                      <a:ext uri="{FF2B5EF4-FFF2-40B4-BE49-F238E27FC236}">
                        <a16:creationId xmlns:a16="http://schemas.microsoft.com/office/drawing/2014/main" id="{C81DE1C0-CAB7-92C7-7C30-8CE0637DD90C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68" name="Freeform 533">
                    <a:extLst>
                      <a:ext uri="{FF2B5EF4-FFF2-40B4-BE49-F238E27FC236}">
                        <a16:creationId xmlns:a16="http://schemas.microsoft.com/office/drawing/2014/main" id="{CFF2438C-AAF4-5676-B18A-505578424374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69" name="Freeform 534">
                    <a:extLst>
                      <a:ext uri="{FF2B5EF4-FFF2-40B4-BE49-F238E27FC236}">
                        <a16:creationId xmlns:a16="http://schemas.microsoft.com/office/drawing/2014/main" id="{E13B4018-2099-9D20-D21C-4948B3E4A6F9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70" name="Freeform 535">
                    <a:extLst>
                      <a:ext uri="{FF2B5EF4-FFF2-40B4-BE49-F238E27FC236}">
                        <a16:creationId xmlns:a16="http://schemas.microsoft.com/office/drawing/2014/main" id="{A5F1CF2F-01A9-CE6A-3BD7-4064B80EC0FB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2" name="Group 5351">
                <a:extLst>
                  <a:ext uri="{FF2B5EF4-FFF2-40B4-BE49-F238E27FC236}">
                    <a16:creationId xmlns:a16="http://schemas.microsoft.com/office/drawing/2014/main" id="{58347A02-931C-CE7B-7585-020636EBAF43}"/>
                  </a:ext>
                </a:extLst>
              </p:cNvPr>
              <p:cNvGrpSpPr/>
              <p:nvPr/>
            </p:nvGrpSpPr>
            <p:grpSpPr>
              <a:xfrm>
                <a:off x="8444983" y="2807207"/>
                <a:ext cx="353678" cy="168275"/>
                <a:chOff x="7493876" y="2774731"/>
                <a:chExt cx="1481958" cy="894622"/>
              </a:xfrm>
            </p:grpSpPr>
            <p:sp>
              <p:nvSpPr>
                <p:cNvPr id="5457" name="Freeform 407">
                  <a:extLst>
                    <a:ext uri="{FF2B5EF4-FFF2-40B4-BE49-F238E27FC236}">
                      <a16:creationId xmlns:a16="http://schemas.microsoft.com/office/drawing/2014/main" id="{EDDBC70D-ABD0-D0FA-E401-03AC352F344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58" name="Oval 5457">
                  <a:extLst>
                    <a:ext uri="{FF2B5EF4-FFF2-40B4-BE49-F238E27FC236}">
                      <a16:creationId xmlns:a16="http://schemas.microsoft.com/office/drawing/2014/main" id="{BE829C16-42A9-BA26-C085-0D79CF1B6CCB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59" name="Group 5458">
                  <a:extLst>
                    <a:ext uri="{FF2B5EF4-FFF2-40B4-BE49-F238E27FC236}">
                      <a16:creationId xmlns:a16="http://schemas.microsoft.com/office/drawing/2014/main" id="{5BD422A8-5A3E-86B5-CADE-DD6AFD936A78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60" name="Freeform 410">
                    <a:extLst>
                      <a:ext uri="{FF2B5EF4-FFF2-40B4-BE49-F238E27FC236}">
                        <a16:creationId xmlns:a16="http://schemas.microsoft.com/office/drawing/2014/main" id="{44140D3D-9C84-98E8-1B42-6BF835F40ACA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61" name="Freeform 411">
                    <a:extLst>
                      <a:ext uri="{FF2B5EF4-FFF2-40B4-BE49-F238E27FC236}">
                        <a16:creationId xmlns:a16="http://schemas.microsoft.com/office/drawing/2014/main" id="{79CFC1CE-DAD4-1CBD-FBD6-B11CB56C48D4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62" name="Freeform 412">
                    <a:extLst>
                      <a:ext uri="{FF2B5EF4-FFF2-40B4-BE49-F238E27FC236}">
                        <a16:creationId xmlns:a16="http://schemas.microsoft.com/office/drawing/2014/main" id="{49F22196-56BF-6A70-FC07-7F9A4AAC620D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63" name="Freeform 413">
                    <a:extLst>
                      <a:ext uri="{FF2B5EF4-FFF2-40B4-BE49-F238E27FC236}">
                        <a16:creationId xmlns:a16="http://schemas.microsoft.com/office/drawing/2014/main" id="{18C4207C-94B9-89DD-9C1B-6DF32994181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3" name="Group 5352">
                <a:extLst>
                  <a:ext uri="{FF2B5EF4-FFF2-40B4-BE49-F238E27FC236}">
                    <a16:creationId xmlns:a16="http://schemas.microsoft.com/office/drawing/2014/main" id="{BCE77660-4B1E-D399-BE96-FB2B33496783}"/>
                  </a:ext>
                </a:extLst>
              </p:cNvPr>
              <p:cNvGrpSpPr/>
              <p:nvPr/>
            </p:nvGrpSpPr>
            <p:grpSpPr>
              <a:xfrm>
                <a:off x="8055226" y="3960892"/>
                <a:ext cx="354986" cy="175668"/>
                <a:chOff x="7493876" y="2774731"/>
                <a:chExt cx="1481958" cy="894622"/>
              </a:xfrm>
            </p:grpSpPr>
            <p:sp>
              <p:nvSpPr>
                <p:cNvPr id="5450" name="Freeform 415">
                  <a:extLst>
                    <a:ext uri="{FF2B5EF4-FFF2-40B4-BE49-F238E27FC236}">
                      <a16:creationId xmlns:a16="http://schemas.microsoft.com/office/drawing/2014/main" id="{B4E86603-AB39-9C16-7A23-1A21832A792C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51" name="Oval 5450">
                  <a:extLst>
                    <a:ext uri="{FF2B5EF4-FFF2-40B4-BE49-F238E27FC236}">
                      <a16:creationId xmlns:a16="http://schemas.microsoft.com/office/drawing/2014/main" id="{13804998-F219-8CFA-696D-7D381FAA37B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52" name="Group 5451">
                  <a:extLst>
                    <a:ext uri="{FF2B5EF4-FFF2-40B4-BE49-F238E27FC236}">
                      <a16:creationId xmlns:a16="http://schemas.microsoft.com/office/drawing/2014/main" id="{CE9884EC-B3B4-B8DF-EC3B-BDDEB39868B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53" name="Freeform 418">
                    <a:extLst>
                      <a:ext uri="{FF2B5EF4-FFF2-40B4-BE49-F238E27FC236}">
                        <a16:creationId xmlns:a16="http://schemas.microsoft.com/office/drawing/2014/main" id="{77ADF58D-B672-33B6-E5C8-B2BD462796F1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54" name="Freeform 419">
                    <a:extLst>
                      <a:ext uri="{FF2B5EF4-FFF2-40B4-BE49-F238E27FC236}">
                        <a16:creationId xmlns:a16="http://schemas.microsoft.com/office/drawing/2014/main" id="{EDE06EB2-596A-F1C6-D89A-172A1250CB43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55" name="Freeform 420">
                    <a:extLst>
                      <a:ext uri="{FF2B5EF4-FFF2-40B4-BE49-F238E27FC236}">
                        <a16:creationId xmlns:a16="http://schemas.microsoft.com/office/drawing/2014/main" id="{81F1D3EB-58E0-A5C0-CDD2-0A8292887C8E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56" name="Freeform 421">
                    <a:extLst>
                      <a:ext uri="{FF2B5EF4-FFF2-40B4-BE49-F238E27FC236}">
                        <a16:creationId xmlns:a16="http://schemas.microsoft.com/office/drawing/2014/main" id="{F4EED73C-6989-77AB-6918-4B90EA6F593A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4" name="Group 5353">
                <a:extLst>
                  <a:ext uri="{FF2B5EF4-FFF2-40B4-BE49-F238E27FC236}">
                    <a16:creationId xmlns:a16="http://schemas.microsoft.com/office/drawing/2014/main" id="{88A3A98A-DAE8-FB3B-F2EB-80DBC1DB7016}"/>
                  </a:ext>
                </a:extLst>
              </p:cNvPr>
              <p:cNvGrpSpPr/>
              <p:nvPr/>
            </p:nvGrpSpPr>
            <p:grpSpPr>
              <a:xfrm>
                <a:off x="10889241" y="3596263"/>
                <a:ext cx="170989" cy="97052"/>
                <a:chOff x="7493876" y="2774731"/>
                <a:chExt cx="1481958" cy="894622"/>
              </a:xfrm>
            </p:grpSpPr>
            <p:sp>
              <p:nvSpPr>
                <p:cNvPr id="5443" name="Freeform 455">
                  <a:extLst>
                    <a:ext uri="{FF2B5EF4-FFF2-40B4-BE49-F238E27FC236}">
                      <a16:creationId xmlns:a16="http://schemas.microsoft.com/office/drawing/2014/main" id="{555A2F96-49BB-D767-6CB5-5B9A523DB68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44" name="Oval 5443">
                  <a:extLst>
                    <a:ext uri="{FF2B5EF4-FFF2-40B4-BE49-F238E27FC236}">
                      <a16:creationId xmlns:a16="http://schemas.microsoft.com/office/drawing/2014/main" id="{D0C062F3-BF1D-B612-E948-5BFCD1EA606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45" name="Group 5444">
                  <a:extLst>
                    <a:ext uri="{FF2B5EF4-FFF2-40B4-BE49-F238E27FC236}">
                      <a16:creationId xmlns:a16="http://schemas.microsoft.com/office/drawing/2014/main" id="{9C0F3E9D-2575-F6C5-9D3A-AF3E8237132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46" name="Freeform 458">
                    <a:extLst>
                      <a:ext uri="{FF2B5EF4-FFF2-40B4-BE49-F238E27FC236}">
                        <a16:creationId xmlns:a16="http://schemas.microsoft.com/office/drawing/2014/main" id="{12BD4FE1-CE14-B5FB-F450-737633D20B6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47" name="Freeform 459">
                    <a:extLst>
                      <a:ext uri="{FF2B5EF4-FFF2-40B4-BE49-F238E27FC236}">
                        <a16:creationId xmlns:a16="http://schemas.microsoft.com/office/drawing/2014/main" id="{4666C935-C3D1-12C2-0582-0AB40C171B74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48" name="Freeform 460">
                    <a:extLst>
                      <a:ext uri="{FF2B5EF4-FFF2-40B4-BE49-F238E27FC236}">
                        <a16:creationId xmlns:a16="http://schemas.microsoft.com/office/drawing/2014/main" id="{AEBEC2FA-E1F6-8F85-043D-A0AAD96B74D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49" name="Freeform 461">
                    <a:extLst>
                      <a:ext uri="{FF2B5EF4-FFF2-40B4-BE49-F238E27FC236}">
                        <a16:creationId xmlns:a16="http://schemas.microsoft.com/office/drawing/2014/main" id="{0342CDED-36ED-1755-FF08-19BBC835ADB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5" name="Group 5354">
                <a:extLst>
                  <a:ext uri="{FF2B5EF4-FFF2-40B4-BE49-F238E27FC236}">
                    <a16:creationId xmlns:a16="http://schemas.microsoft.com/office/drawing/2014/main" id="{7CE81D07-5497-68C4-C39B-E2143C29F4E6}"/>
                  </a:ext>
                </a:extLst>
              </p:cNvPr>
              <p:cNvGrpSpPr/>
              <p:nvPr/>
            </p:nvGrpSpPr>
            <p:grpSpPr>
              <a:xfrm>
                <a:off x="10415765" y="3491036"/>
                <a:ext cx="353678" cy="198344"/>
                <a:chOff x="7493876" y="2774731"/>
                <a:chExt cx="1481958" cy="894622"/>
              </a:xfrm>
            </p:grpSpPr>
            <p:sp>
              <p:nvSpPr>
                <p:cNvPr id="5436" name="Freeform 615">
                  <a:extLst>
                    <a:ext uri="{FF2B5EF4-FFF2-40B4-BE49-F238E27FC236}">
                      <a16:creationId xmlns:a16="http://schemas.microsoft.com/office/drawing/2014/main" id="{4B484CC1-CB33-0EE0-664C-F53ED64238A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37" name="Oval 5436">
                  <a:extLst>
                    <a:ext uri="{FF2B5EF4-FFF2-40B4-BE49-F238E27FC236}">
                      <a16:creationId xmlns:a16="http://schemas.microsoft.com/office/drawing/2014/main" id="{660425E7-AD9B-57F0-863B-618EF8DDC81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38" name="Group 5437">
                  <a:extLst>
                    <a:ext uri="{FF2B5EF4-FFF2-40B4-BE49-F238E27FC236}">
                      <a16:creationId xmlns:a16="http://schemas.microsoft.com/office/drawing/2014/main" id="{30B09325-6C5E-45CA-CFAD-145A4A870A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39" name="Freeform 618">
                    <a:extLst>
                      <a:ext uri="{FF2B5EF4-FFF2-40B4-BE49-F238E27FC236}">
                        <a16:creationId xmlns:a16="http://schemas.microsoft.com/office/drawing/2014/main" id="{DB5F1059-D8A8-EEA4-C512-D7A617F26BB9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40" name="Freeform 619">
                    <a:extLst>
                      <a:ext uri="{FF2B5EF4-FFF2-40B4-BE49-F238E27FC236}">
                        <a16:creationId xmlns:a16="http://schemas.microsoft.com/office/drawing/2014/main" id="{990D7DA9-0DE1-5044-5F4F-14ABDC86FC10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41" name="Freeform 620">
                    <a:extLst>
                      <a:ext uri="{FF2B5EF4-FFF2-40B4-BE49-F238E27FC236}">
                        <a16:creationId xmlns:a16="http://schemas.microsoft.com/office/drawing/2014/main" id="{F92ECC8E-88FA-1098-C2F4-9E9416B315A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42" name="Freeform 621">
                    <a:extLst>
                      <a:ext uri="{FF2B5EF4-FFF2-40B4-BE49-F238E27FC236}">
                        <a16:creationId xmlns:a16="http://schemas.microsoft.com/office/drawing/2014/main" id="{F6E7FF32-3053-EDE3-6868-9CFD4AB0AA95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6" name="Group 5355">
                <a:extLst>
                  <a:ext uri="{FF2B5EF4-FFF2-40B4-BE49-F238E27FC236}">
                    <a16:creationId xmlns:a16="http://schemas.microsoft.com/office/drawing/2014/main" id="{6ECF3106-BFBA-2DA3-3875-7FFB0AD00E68}"/>
                  </a:ext>
                </a:extLst>
              </p:cNvPr>
              <p:cNvGrpSpPr/>
              <p:nvPr/>
            </p:nvGrpSpPr>
            <p:grpSpPr>
              <a:xfrm>
                <a:off x="9953880" y="2197190"/>
                <a:ext cx="353678" cy="198344"/>
                <a:chOff x="7493876" y="2774731"/>
                <a:chExt cx="1481958" cy="894622"/>
              </a:xfrm>
            </p:grpSpPr>
            <p:sp>
              <p:nvSpPr>
                <p:cNvPr id="5429" name="Freeform 577">
                  <a:extLst>
                    <a:ext uri="{FF2B5EF4-FFF2-40B4-BE49-F238E27FC236}">
                      <a16:creationId xmlns:a16="http://schemas.microsoft.com/office/drawing/2014/main" id="{31153F28-8B26-24FF-8711-CAC0CC9A2D4C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30" name="Oval 5429">
                  <a:extLst>
                    <a:ext uri="{FF2B5EF4-FFF2-40B4-BE49-F238E27FC236}">
                      <a16:creationId xmlns:a16="http://schemas.microsoft.com/office/drawing/2014/main" id="{54562E3E-214C-3FD2-8916-982E614618D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31" name="Group 5430">
                  <a:extLst>
                    <a:ext uri="{FF2B5EF4-FFF2-40B4-BE49-F238E27FC236}">
                      <a16:creationId xmlns:a16="http://schemas.microsoft.com/office/drawing/2014/main" id="{0617C64A-4A15-6B3D-6DC7-656B1BB37756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32" name="Freeform 580">
                    <a:extLst>
                      <a:ext uri="{FF2B5EF4-FFF2-40B4-BE49-F238E27FC236}">
                        <a16:creationId xmlns:a16="http://schemas.microsoft.com/office/drawing/2014/main" id="{3C2E5A97-55FE-A480-9FB5-F182F2E857E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33" name="Freeform 581">
                    <a:extLst>
                      <a:ext uri="{FF2B5EF4-FFF2-40B4-BE49-F238E27FC236}">
                        <a16:creationId xmlns:a16="http://schemas.microsoft.com/office/drawing/2014/main" id="{80932C2B-5923-F335-95D9-70EBB7988E20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34" name="Freeform 582">
                    <a:extLst>
                      <a:ext uri="{FF2B5EF4-FFF2-40B4-BE49-F238E27FC236}">
                        <a16:creationId xmlns:a16="http://schemas.microsoft.com/office/drawing/2014/main" id="{0DBC0667-9F31-44FD-D4CF-A3D4CECDA749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35" name="Freeform 583">
                    <a:extLst>
                      <a:ext uri="{FF2B5EF4-FFF2-40B4-BE49-F238E27FC236}">
                        <a16:creationId xmlns:a16="http://schemas.microsoft.com/office/drawing/2014/main" id="{9D094745-BB7B-89D5-4F46-21A54094C64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7" name="Group 5356">
                <a:extLst>
                  <a:ext uri="{FF2B5EF4-FFF2-40B4-BE49-F238E27FC236}">
                    <a16:creationId xmlns:a16="http://schemas.microsoft.com/office/drawing/2014/main" id="{2B6F7B87-B4B1-9746-E0DC-1CBDA14BAFB8}"/>
                  </a:ext>
                </a:extLst>
              </p:cNvPr>
              <p:cNvGrpSpPr/>
              <p:nvPr/>
            </p:nvGrpSpPr>
            <p:grpSpPr>
              <a:xfrm>
                <a:off x="10532370" y="2608265"/>
                <a:ext cx="353678" cy="198344"/>
                <a:chOff x="7493876" y="2774731"/>
                <a:chExt cx="1481958" cy="894622"/>
              </a:xfrm>
            </p:grpSpPr>
            <p:sp>
              <p:nvSpPr>
                <p:cNvPr id="5422" name="Freeform 593">
                  <a:extLst>
                    <a:ext uri="{FF2B5EF4-FFF2-40B4-BE49-F238E27FC236}">
                      <a16:creationId xmlns:a16="http://schemas.microsoft.com/office/drawing/2014/main" id="{20BAB3FE-AA13-07A1-871E-4AB48C214C4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23" name="Oval 5422">
                  <a:extLst>
                    <a:ext uri="{FF2B5EF4-FFF2-40B4-BE49-F238E27FC236}">
                      <a16:creationId xmlns:a16="http://schemas.microsoft.com/office/drawing/2014/main" id="{DD1FFE48-C465-9874-FB55-40A364C6AE57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24" name="Group 5423">
                  <a:extLst>
                    <a:ext uri="{FF2B5EF4-FFF2-40B4-BE49-F238E27FC236}">
                      <a16:creationId xmlns:a16="http://schemas.microsoft.com/office/drawing/2014/main" id="{14A2A218-BC92-42CA-649D-448383CFEE67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25" name="Freeform 596">
                    <a:extLst>
                      <a:ext uri="{FF2B5EF4-FFF2-40B4-BE49-F238E27FC236}">
                        <a16:creationId xmlns:a16="http://schemas.microsoft.com/office/drawing/2014/main" id="{7856AA3B-9D78-5196-2989-46EB64D9FAF0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26" name="Freeform 597">
                    <a:extLst>
                      <a:ext uri="{FF2B5EF4-FFF2-40B4-BE49-F238E27FC236}">
                        <a16:creationId xmlns:a16="http://schemas.microsoft.com/office/drawing/2014/main" id="{D14209A8-0617-AE59-1469-785BBAD48F2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27" name="Freeform 598">
                    <a:extLst>
                      <a:ext uri="{FF2B5EF4-FFF2-40B4-BE49-F238E27FC236}">
                        <a16:creationId xmlns:a16="http://schemas.microsoft.com/office/drawing/2014/main" id="{9EF33B2A-82F8-A9E0-B028-4A2CB3939012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28" name="Freeform 599">
                    <a:extLst>
                      <a:ext uri="{FF2B5EF4-FFF2-40B4-BE49-F238E27FC236}">
                        <a16:creationId xmlns:a16="http://schemas.microsoft.com/office/drawing/2014/main" id="{26673C35-7D3F-6912-B05D-A0E18CD6637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8" name="Group 5357">
                <a:extLst>
                  <a:ext uri="{FF2B5EF4-FFF2-40B4-BE49-F238E27FC236}">
                    <a16:creationId xmlns:a16="http://schemas.microsoft.com/office/drawing/2014/main" id="{418AE7CB-0BBD-18F8-31B3-7A1644F1A952}"/>
                  </a:ext>
                </a:extLst>
              </p:cNvPr>
              <p:cNvGrpSpPr/>
              <p:nvPr/>
            </p:nvGrpSpPr>
            <p:grpSpPr>
              <a:xfrm>
                <a:off x="10648981" y="2102861"/>
                <a:ext cx="353678" cy="198344"/>
                <a:chOff x="7493876" y="2774731"/>
                <a:chExt cx="1481958" cy="894622"/>
              </a:xfrm>
            </p:grpSpPr>
            <p:sp>
              <p:nvSpPr>
                <p:cNvPr id="5415" name="Freeform 601">
                  <a:extLst>
                    <a:ext uri="{FF2B5EF4-FFF2-40B4-BE49-F238E27FC236}">
                      <a16:creationId xmlns:a16="http://schemas.microsoft.com/office/drawing/2014/main" id="{8A805B91-F190-F98F-FB32-6952431D27BF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16" name="Oval 5415">
                  <a:extLst>
                    <a:ext uri="{FF2B5EF4-FFF2-40B4-BE49-F238E27FC236}">
                      <a16:creationId xmlns:a16="http://schemas.microsoft.com/office/drawing/2014/main" id="{C747F64C-63D0-8F42-A680-DD5734C5F00B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17" name="Group 5416">
                  <a:extLst>
                    <a:ext uri="{FF2B5EF4-FFF2-40B4-BE49-F238E27FC236}">
                      <a16:creationId xmlns:a16="http://schemas.microsoft.com/office/drawing/2014/main" id="{248F2E14-822E-EFDA-82E0-381D964C1EB6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18" name="Freeform 604">
                    <a:extLst>
                      <a:ext uri="{FF2B5EF4-FFF2-40B4-BE49-F238E27FC236}">
                        <a16:creationId xmlns:a16="http://schemas.microsoft.com/office/drawing/2014/main" id="{A71E5AD2-8186-56DE-7FD1-DF3487C421A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19" name="Freeform 605">
                    <a:extLst>
                      <a:ext uri="{FF2B5EF4-FFF2-40B4-BE49-F238E27FC236}">
                        <a16:creationId xmlns:a16="http://schemas.microsoft.com/office/drawing/2014/main" id="{566C43EB-DA6E-FDD9-2D0C-C1CF0EB96A72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20" name="Freeform 606">
                    <a:extLst>
                      <a:ext uri="{FF2B5EF4-FFF2-40B4-BE49-F238E27FC236}">
                        <a16:creationId xmlns:a16="http://schemas.microsoft.com/office/drawing/2014/main" id="{D95ABD40-0B9B-25B6-AC11-DE0779C3D45B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21" name="Freeform 607">
                    <a:extLst>
                      <a:ext uri="{FF2B5EF4-FFF2-40B4-BE49-F238E27FC236}">
                        <a16:creationId xmlns:a16="http://schemas.microsoft.com/office/drawing/2014/main" id="{6E7AEDE4-0C6B-28FB-D1F9-D3BA2CEA257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9" name="Group 5358">
                <a:extLst>
                  <a:ext uri="{FF2B5EF4-FFF2-40B4-BE49-F238E27FC236}">
                    <a16:creationId xmlns:a16="http://schemas.microsoft.com/office/drawing/2014/main" id="{B2600A38-1C56-DDB3-F8DB-D47527EBD63A}"/>
                  </a:ext>
                </a:extLst>
              </p:cNvPr>
              <p:cNvGrpSpPr/>
              <p:nvPr/>
            </p:nvGrpSpPr>
            <p:grpSpPr>
              <a:xfrm>
                <a:off x="9103944" y="3951522"/>
                <a:ext cx="367224" cy="240304"/>
                <a:chOff x="7493876" y="2774731"/>
                <a:chExt cx="1481958" cy="894622"/>
              </a:xfrm>
            </p:grpSpPr>
            <p:sp>
              <p:nvSpPr>
                <p:cNvPr id="5408" name="Freeform 554">
                  <a:extLst>
                    <a:ext uri="{FF2B5EF4-FFF2-40B4-BE49-F238E27FC236}">
                      <a16:creationId xmlns:a16="http://schemas.microsoft.com/office/drawing/2014/main" id="{81E13C3A-3820-FB4E-49FC-4D1BBC8927EF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09" name="Oval 5408">
                  <a:extLst>
                    <a:ext uri="{FF2B5EF4-FFF2-40B4-BE49-F238E27FC236}">
                      <a16:creationId xmlns:a16="http://schemas.microsoft.com/office/drawing/2014/main" id="{B0529E70-B7A1-B068-6550-623B3FD1E38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10" name="Group 5409">
                  <a:extLst>
                    <a:ext uri="{FF2B5EF4-FFF2-40B4-BE49-F238E27FC236}">
                      <a16:creationId xmlns:a16="http://schemas.microsoft.com/office/drawing/2014/main" id="{BD4EA210-6040-0441-F966-52067AA18B9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11" name="Freeform 557">
                    <a:extLst>
                      <a:ext uri="{FF2B5EF4-FFF2-40B4-BE49-F238E27FC236}">
                        <a16:creationId xmlns:a16="http://schemas.microsoft.com/office/drawing/2014/main" id="{65C76E9B-04F2-1BDA-9194-3430C83719D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12" name="Freeform 558">
                    <a:extLst>
                      <a:ext uri="{FF2B5EF4-FFF2-40B4-BE49-F238E27FC236}">
                        <a16:creationId xmlns:a16="http://schemas.microsoft.com/office/drawing/2014/main" id="{8A57DC7E-6A3C-0BC1-780E-6335EA8C0996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13" name="Freeform 559">
                    <a:extLst>
                      <a:ext uri="{FF2B5EF4-FFF2-40B4-BE49-F238E27FC236}">
                        <a16:creationId xmlns:a16="http://schemas.microsoft.com/office/drawing/2014/main" id="{E6902D38-FFA6-0CC3-7040-CF60CB5055F1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14" name="Freeform 560">
                    <a:extLst>
                      <a:ext uri="{FF2B5EF4-FFF2-40B4-BE49-F238E27FC236}">
                        <a16:creationId xmlns:a16="http://schemas.microsoft.com/office/drawing/2014/main" id="{95DDC63A-C2D3-088F-02BE-ABACF7828D7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60" name="Group 5359">
                <a:extLst>
                  <a:ext uri="{FF2B5EF4-FFF2-40B4-BE49-F238E27FC236}">
                    <a16:creationId xmlns:a16="http://schemas.microsoft.com/office/drawing/2014/main" id="{D68314E9-1264-8B3D-432A-57283600E4C9}"/>
                  </a:ext>
                </a:extLst>
              </p:cNvPr>
              <p:cNvGrpSpPr/>
              <p:nvPr/>
            </p:nvGrpSpPr>
            <p:grpSpPr>
              <a:xfrm>
                <a:off x="9985282" y="2656463"/>
                <a:ext cx="353678" cy="198344"/>
                <a:chOff x="7493876" y="2774731"/>
                <a:chExt cx="1481958" cy="894622"/>
              </a:xfrm>
            </p:grpSpPr>
            <p:sp>
              <p:nvSpPr>
                <p:cNvPr id="5401" name="Freeform 585">
                  <a:extLst>
                    <a:ext uri="{FF2B5EF4-FFF2-40B4-BE49-F238E27FC236}">
                      <a16:creationId xmlns:a16="http://schemas.microsoft.com/office/drawing/2014/main" id="{66BBF59F-25BD-CE5D-BAFF-861F4A1900E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02" name="Oval 5401">
                  <a:extLst>
                    <a:ext uri="{FF2B5EF4-FFF2-40B4-BE49-F238E27FC236}">
                      <a16:creationId xmlns:a16="http://schemas.microsoft.com/office/drawing/2014/main" id="{91ADC414-5107-75C6-261C-50341DEF24A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03" name="Group 5402">
                  <a:extLst>
                    <a:ext uri="{FF2B5EF4-FFF2-40B4-BE49-F238E27FC236}">
                      <a16:creationId xmlns:a16="http://schemas.microsoft.com/office/drawing/2014/main" id="{9E5CF92C-4F8B-CCAE-27B4-3BC812DB1267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04" name="Freeform 588">
                    <a:extLst>
                      <a:ext uri="{FF2B5EF4-FFF2-40B4-BE49-F238E27FC236}">
                        <a16:creationId xmlns:a16="http://schemas.microsoft.com/office/drawing/2014/main" id="{D140DD53-5E08-0C78-5F4E-38E7BE5FCCF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05" name="Freeform 589">
                    <a:extLst>
                      <a:ext uri="{FF2B5EF4-FFF2-40B4-BE49-F238E27FC236}">
                        <a16:creationId xmlns:a16="http://schemas.microsoft.com/office/drawing/2014/main" id="{D639712D-90CF-A7BE-EFCD-88BB2C636FA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06" name="Freeform 590">
                    <a:extLst>
                      <a:ext uri="{FF2B5EF4-FFF2-40B4-BE49-F238E27FC236}">
                        <a16:creationId xmlns:a16="http://schemas.microsoft.com/office/drawing/2014/main" id="{CD22388C-3302-DA05-C77A-3955B2E6E67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07" name="Freeform 591">
                    <a:extLst>
                      <a:ext uri="{FF2B5EF4-FFF2-40B4-BE49-F238E27FC236}">
                        <a16:creationId xmlns:a16="http://schemas.microsoft.com/office/drawing/2014/main" id="{AAF69B46-7BF4-DA3B-7176-8C10DF33200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61" name="Group 5360">
                <a:extLst>
                  <a:ext uri="{FF2B5EF4-FFF2-40B4-BE49-F238E27FC236}">
                    <a16:creationId xmlns:a16="http://schemas.microsoft.com/office/drawing/2014/main" id="{B58F7134-CDA3-74FA-64F0-944A3851FD76}"/>
                  </a:ext>
                </a:extLst>
              </p:cNvPr>
              <p:cNvGrpSpPr/>
              <p:nvPr/>
            </p:nvGrpSpPr>
            <p:grpSpPr>
              <a:xfrm>
                <a:off x="9502294" y="3388930"/>
                <a:ext cx="367224" cy="240304"/>
                <a:chOff x="7493876" y="2774731"/>
                <a:chExt cx="1481958" cy="894622"/>
              </a:xfrm>
            </p:grpSpPr>
            <p:sp>
              <p:nvSpPr>
                <p:cNvPr id="5394" name="Freeform 538">
                  <a:extLst>
                    <a:ext uri="{FF2B5EF4-FFF2-40B4-BE49-F238E27FC236}">
                      <a16:creationId xmlns:a16="http://schemas.microsoft.com/office/drawing/2014/main" id="{92CB95BB-A803-E23E-3476-D763DD6E545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395" name="Oval 5394">
                  <a:extLst>
                    <a:ext uri="{FF2B5EF4-FFF2-40B4-BE49-F238E27FC236}">
                      <a16:creationId xmlns:a16="http://schemas.microsoft.com/office/drawing/2014/main" id="{C5B34BE7-B571-A171-A95E-2E3E32749F27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396" name="Group 5395">
                  <a:extLst>
                    <a:ext uri="{FF2B5EF4-FFF2-40B4-BE49-F238E27FC236}">
                      <a16:creationId xmlns:a16="http://schemas.microsoft.com/office/drawing/2014/main" id="{14C9C436-EDBB-D9B9-1AFE-C4946AC0FFA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97" name="Freeform 541">
                    <a:extLst>
                      <a:ext uri="{FF2B5EF4-FFF2-40B4-BE49-F238E27FC236}">
                        <a16:creationId xmlns:a16="http://schemas.microsoft.com/office/drawing/2014/main" id="{2E8252CC-D717-5B79-A76A-2736DD82E0B8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98" name="Freeform 542">
                    <a:extLst>
                      <a:ext uri="{FF2B5EF4-FFF2-40B4-BE49-F238E27FC236}">
                        <a16:creationId xmlns:a16="http://schemas.microsoft.com/office/drawing/2014/main" id="{726FF163-9185-F3B4-578E-C35989214AB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99" name="Freeform 543">
                    <a:extLst>
                      <a:ext uri="{FF2B5EF4-FFF2-40B4-BE49-F238E27FC236}">
                        <a16:creationId xmlns:a16="http://schemas.microsoft.com/office/drawing/2014/main" id="{55D6AA96-43EF-E0CC-0D02-A33C82084F2F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00" name="Freeform 544">
                    <a:extLst>
                      <a:ext uri="{FF2B5EF4-FFF2-40B4-BE49-F238E27FC236}">
                        <a16:creationId xmlns:a16="http://schemas.microsoft.com/office/drawing/2014/main" id="{053CC3FC-6BC1-4EAE-8905-62DED474655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62" name="Group 5361">
                <a:extLst>
                  <a:ext uri="{FF2B5EF4-FFF2-40B4-BE49-F238E27FC236}">
                    <a16:creationId xmlns:a16="http://schemas.microsoft.com/office/drawing/2014/main" id="{931B98F4-C30F-7F3D-14D2-FCE8CE4FCE1D}"/>
                  </a:ext>
                </a:extLst>
              </p:cNvPr>
              <p:cNvGrpSpPr/>
              <p:nvPr/>
            </p:nvGrpSpPr>
            <p:grpSpPr>
              <a:xfrm>
                <a:off x="9606710" y="3994661"/>
                <a:ext cx="367224" cy="240304"/>
                <a:chOff x="7493876" y="2774731"/>
                <a:chExt cx="1481958" cy="894622"/>
              </a:xfrm>
            </p:grpSpPr>
            <p:sp>
              <p:nvSpPr>
                <p:cNvPr id="5387" name="Freeform 546">
                  <a:extLst>
                    <a:ext uri="{FF2B5EF4-FFF2-40B4-BE49-F238E27FC236}">
                      <a16:creationId xmlns:a16="http://schemas.microsoft.com/office/drawing/2014/main" id="{E509B513-B387-8F5C-447B-C31F887EDF0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388" name="Oval 5387">
                  <a:extLst>
                    <a:ext uri="{FF2B5EF4-FFF2-40B4-BE49-F238E27FC236}">
                      <a16:creationId xmlns:a16="http://schemas.microsoft.com/office/drawing/2014/main" id="{76CC4FA0-F110-7A6A-AD35-BACF76C523C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389" name="Group 5388">
                  <a:extLst>
                    <a:ext uri="{FF2B5EF4-FFF2-40B4-BE49-F238E27FC236}">
                      <a16:creationId xmlns:a16="http://schemas.microsoft.com/office/drawing/2014/main" id="{9D7FD516-8EDD-EE9F-32A0-2355614AA907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90" name="Freeform 549">
                    <a:extLst>
                      <a:ext uri="{FF2B5EF4-FFF2-40B4-BE49-F238E27FC236}">
                        <a16:creationId xmlns:a16="http://schemas.microsoft.com/office/drawing/2014/main" id="{FEB33258-3F62-B0BC-0928-309F6E35F14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91" name="Freeform 550">
                    <a:extLst>
                      <a:ext uri="{FF2B5EF4-FFF2-40B4-BE49-F238E27FC236}">
                        <a16:creationId xmlns:a16="http://schemas.microsoft.com/office/drawing/2014/main" id="{F229C9D2-D606-317D-6756-9D30EBAC408A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92" name="Freeform 551">
                    <a:extLst>
                      <a:ext uri="{FF2B5EF4-FFF2-40B4-BE49-F238E27FC236}">
                        <a16:creationId xmlns:a16="http://schemas.microsoft.com/office/drawing/2014/main" id="{3C8AB7DE-2F69-7CBB-E9C9-29B58346BE3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93" name="Freeform 552">
                    <a:extLst>
                      <a:ext uri="{FF2B5EF4-FFF2-40B4-BE49-F238E27FC236}">
                        <a16:creationId xmlns:a16="http://schemas.microsoft.com/office/drawing/2014/main" id="{69B65A34-AA97-4CBF-620F-BCCF06CBE90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63" name="Group 5362">
                <a:extLst>
                  <a:ext uri="{FF2B5EF4-FFF2-40B4-BE49-F238E27FC236}">
                    <a16:creationId xmlns:a16="http://schemas.microsoft.com/office/drawing/2014/main" id="{184918CC-EAAB-D7C9-5030-5572AD8BEB69}"/>
                  </a:ext>
                </a:extLst>
              </p:cNvPr>
              <p:cNvGrpSpPr/>
              <p:nvPr/>
            </p:nvGrpSpPr>
            <p:grpSpPr>
              <a:xfrm>
                <a:off x="10380415" y="3987223"/>
                <a:ext cx="353678" cy="198344"/>
                <a:chOff x="7493876" y="2774731"/>
                <a:chExt cx="1481958" cy="894622"/>
              </a:xfrm>
            </p:grpSpPr>
            <p:sp>
              <p:nvSpPr>
                <p:cNvPr id="5380" name="Freeform 623">
                  <a:extLst>
                    <a:ext uri="{FF2B5EF4-FFF2-40B4-BE49-F238E27FC236}">
                      <a16:creationId xmlns:a16="http://schemas.microsoft.com/office/drawing/2014/main" id="{E2AA4BD2-E773-6E29-F1F5-FC654D081D2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381" name="Oval 5380">
                  <a:extLst>
                    <a:ext uri="{FF2B5EF4-FFF2-40B4-BE49-F238E27FC236}">
                      <a16:creationId xmlns:a16="http://schemas.microsoft.com/office/drawing/2014/main" id="{620ED29F-70AD-1985-3067-0BB42DAF8B8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382" name="Group 5381">
                  <a:extLst>
                    <a:ext uri="{FF2B5EF4-FFF2-40B4-BE49-F238E27FC236}">
                      <a16:creationId xmlns:a16="http://schemas.microsoft.com/office/drawing/2014/main" id="{7D035C72-BA9A-18E5-EDA8-6702012838A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83" name="Freeform 626">
                    <a:extLst>
                      <a:ext uri="{FF2B5EF4-FFF2-40B4-BE49-F238E27FC236}">
                        <a16:creationId xmlns:a16="http://schemas.microsoft.com/office/drawing/2014/main" id="{DE9DB804-2675-9E07-EDE9-9860EB8EA91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84" name="Freeform 627">
                    <a:extLst>
                      <a:ext uri="{FF2B5EF4-FFF2-40B4-BE49-F238E27FC236}">
                        <a16:creationId xmlns:a16="http://schemas.microsoft.com/office/drawing/2014/main" id="{FDC35D66-0C65-6051-2B69-15684DC63B7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85" name="Freeform 628">
                    <a:extLst>
                      <a:ext uri="{FF2B5EF4-FFF2-40B4-BE49-F238E27FC236}">
                        <a16:creationId xmlns:a16="http://schemas.microsoft.com/office/drawing/2014/main" id="{8B5CB402-70B3-65FA-9D7C-6F879924448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86" name="Freeform 629">
                    <a:extLst>
                      <a:ext uri="{FF2B5EF4-FFF2-40B4-BE49-F238E27FC236}">
                        <a16:creationId xmlns:a16="http://schemas.microsoft.com/office/drawing/2014/main" id="{4B3F2EF5-3AC0-8CA1-E6A5-4A49736F2ED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64" name="Group 5363">
                <a:extLst>
                  <a:ext uri="{FF2B5EF4-FFF2-40B4-BE49-F238E27FC236}">
                    <a16:creationId xmlns:a16="http://schemas.microsoft.com/office/drawing/2014/main" id="{49D47D06-FCB6-A964-3AB6-84ECAFD73BC9}"/>
                  </a:ext>
                </a:extLst>
              </p:cNvPr>
              <p:cNvGrpSpPr/>
              <p:nvPr/>
            </p:nvGrpSpPr>
            <p:grpSpPr>
              <a:xfrm>
                <a:off x="9253049" y="4770584"/>
                <a:ext cx="393760" cy="218578"/>
                <a:chOff x="7493876" y="2774731"/>
                <a:chExt cx="1481958" cy="894622"/>
              </a:xfrm>
            </p:grpSpPr>
            <p:sp>
              <p:nvSpPr>
                <p:cNvPr id="5373" name="Freeform 463">
                  <a:extLst>
                    <a:ext uri="{FF2B5EF4-FFF2-40B4-BE49-F238E27FC236}">
                      <a16:creationId xmlns:a16="http://schemas.microsoft.com/office/drawing/2014/main" id="{7B178A66-C40B-5764-2F7A-1FD32320C6B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374" name="Oval 5373">
                  <a:extLst>
                    <a:ext uri="{FF2B5EF4-FFF2-40B4-BE49-F238E27FC236}">
                      <a16:creationId xmlns:a16="http://schemas.microsoft.com/office/drawing/2014/main" id="{4D7F8D86-0C6C-574A-C945-7D62E30BD49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375" name="Group 5374">
                  <a:extLst>
                    <a:ext uri="{FF2B5EF4-FFF2-40B4-BE49-F238E27FC236}">
                      <a16:creationId xmlns:a16="http://schemas.microsoft.com/office/drawing/2014/main" id="{D2F6A45E-D7F3-3F7E-EF6A-8AF844F2641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76" name="Freeform 466">
                    <a:extLst>
                      <a:ext uri="{FF2B5EF4-FFF2-40B4-BE49-F238E27FC236}">
                        <a16:creationId xmlns:a16="http://schemas.microsoft.com/office/drawing/2014/main" id="{C62D4F99-576A-95D2-3400-A7908F61009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77" name="Freeform 467">
                    <a:extLst>
                      <a:ext uri="{FF2B5EF4-FFF2-40B4-BE49-F238E27FC236}">
                        <a16:creationId xmlns:a16="http://schemas.microsoft.com/office/drawing/2014/main" id="{BB221763-C110-E450-B7B7-B2745AF521DC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78" name="Freeform 468">
                    <a:extLst>
                      <a:ext uri="{FF2B5EF4-FFF2-40B4-BE49-F238E27FC236}">
                        <a16:creationId xmlns:a16="http://schemas.microsoft.com/office/drawing/2014/main" id="{D44BC324-206E-0016-A59A-F898D88560C4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79" name="Freeform 469">
                    <a:extLst>
                      <a:ext uri="{FF2B5EF4-FFF2-40B4-BE49-F238E27FC236}">
                        <a16:creationId xmlns:a16="http://schemas.microsoft.com/office/drawing/2014/main" id="{5EDFE4DB-03AA-CCF0-98CE-D2EC6F6C8B8D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65" name="Group 5364">
                <a:extLst>
                  <a:ext uri="{FF2B5EF4-FFF2-40B4-BE49-F238E27FC236}">
                    <a16:creationId xmlns:a16="http://schemas.microsoft.com/office/drawing/2014/main" id="{7ECA467B-D009-8C18-FD07-2ED382BA013B}"/>
                  </a:ext>
                </a:extLst>
              </p:cNvPr>
              <p:cNvGrpSpPr/>
              <p:nvPr/>
            </p:nvGrpSpPr>
            <p:grpSpPr>
              <a:xfrm>
                <a:off x="10931138" y="4364023"/>
                <a:ext cx="228295" cy="120400"/>
                <a:chOff x="7493876" y="2774731"/>
                <a:chExt cx="1481958" cy="894622"/>
              </a:xfrm>
            </p:grpSpPr>
            <p:sp>
              <p:nvSpPr>
                <p:cNvPr id="5366" name="Freeform 447">
                  <a:extLst>
                    <a:ext uri="{FF2B5EF4-FFF2-40B4-BE49-F238E27FC236}">
                      <a16:creationId xmlns:a16="http://schemas.microsoft.com/office/drawing/2014/main" id="{1B16F48C-F7D8-6C90-BBD9-300A286E59D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367" name="Oval 5366">
                  <a:extLst>
                    <a:ext uri="{FF2B5EF4-FFF2-40B4-BE49-F238E27FC236}">
                      <a16:creationId xmlns:a16="http://schemas.microsoft.com/office/drawing/2014/main" id="{6F94D4F8-C3A4-4077-111D-201FC06E973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368" name="Group 5367">
                  <a:extLst>
                    <a:ext uri="{FF2B5EF4-FFF2-40B4-BE49-F238E27FC236}">
                      <a16:creationId xmlns:a16="http://schemas.microsoft.com/office/drawing/2014/main" id="{7F93D3F5-B29A-BD10-1FFF-8804F32C5789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69" name="Freeform 450">
                    <a:extLst>
                      <a:ext uri="{FF2B5EF4-FFF2-40B4-BE49-F238E27FC236}">
                        <a16:creationId xmlns:a16="http://schemas.microsoft.com/office/drawing/2014/main" id="{25127908-0675-EACF-9555-F8D7C77E7208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70" name="Freeform 451">
                    <a:extLst>
                      <a:ext uri="{FF2B5EF4-FFF2-40B4-BE49-F238E27FC236}">
                        <a16:creationId xmlns:a16="http://schemas.microsoft.com/office/drawing/2014/main" id="{C3E861E3-31BC-89CF-DECB-C576277B621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71" name="Freeform 452">
                    <a:extLst>
                      <a:ext uri="{FF2B5EF4-FFF2-40B4-BE49-F238E27FC236}">
                        <a16:creationId xmlns:a16="http://schemas.microsoft.com/office/drawing/2014/main" id="{E7ED0C63-673F-8D49-3291-2F5EFAB5E5A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72" name="Freeform 453">
                    <a:extLst>
                      <a:ext uri="{FF2B5EF4-FFF2-40B4-BE49-F238E27FC236}">
                        <a16:creationId xmlns:a16="http://schemas.microsoft.com/office/drawing/2014/main" id="{5309BD71-E09B-3759-2261-12501FC2EAE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5507" name="Group 5506">
              <a:extLst>
                <a:ext uri="{FF2B5EF4-FFF2-40B4-BE49-F238E27FC236}">
                  <a16:creationId xmlns:a16="http://schemas.microsoft.com/office/drawing/2014/main" id="{5E10D3B1-6A8B-CCDE-665D-E30B4AFE3129}"/>
                </a:ext>
              </a:extLst>
            </p:cNvPr>
            <p:cNvGrpSpPr/>
            <p:nvPr/>
          </p:nvGrpSpPr>
          <p:grpSpPr>
            <a:xfrm>
              <a:off x="6688607" y="4877431"/>
              <a:ext cx="1719375" cy="603507"/>
              <a:chOff x="6688607" y="4877431"/>
              <a:chExt cx="1719375" cy="603507"/>
            </a:xfrm>
          </p:grpSpPr>
          <p:cxnSp>
            <p:nvCxnSpPr>
              <p:cNvPr id="5508" name="Straight Connector 5507">
                <a:extLst>
                  <a:ext uri="{FF2B5EF4-FFF2-40B4-BE49-F238E27FC236}">
                    <a16:creationId xmlns:a16="http://schemas.microsoft.com/office/drawing/2014/main" id="{9A213203-EB8F-7183-6473-574EB74CC9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68718" y="5327774"/>
                <a:ext cx="439264" cy="153164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09" name="TextBox 5508">
                <a:extLst>
                  <a:ext uri="{FF2B5EF4-FFF2-40B4-BE49-F238E27FC236}">
                    <a16:creationId xmlns:a16="http://schemas.microsoft.com/office/drawing/2014/main" id="{8188B8F7-DB4B-5F84-A55D-BE925629D149}"/>
                  </a:ext>
                </a:extLst>
              </p:cNvPr>
              <p:cNvSpPr txBox="1"/>
              <p:nvPr/>
            </p:nvSpPr>
            <p:spPr>
              <a:xfrm>
                <a:off x="6688607" y="4877431"/>
                <a:ext cx="1132272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</a:rPr>
                  <a:t>Ethernet</a:t>
                </a:r>
                <a:endParaRPr lang="en-US" sz="1600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10" name="Straight Connector 5509">
                <a:extLst>
                  <a:ext uri="{FF2B5EF4-FFF2-40B4-BE49-F238E27FC236}">
                    <a16:creationId xmlns:a16="http://schemas.microsoft.com/office/drawing/2014/main" id="{1B3C30BB-1D52-06D1-B2A9-65D4F74E25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4138" y="5144424"/>
                <a:ext cx="470403" cy="2167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11" name="Group 5510">
              <a:extLst>
                <a:ext uri="{FF2B5EF4-FFF2-40B4-BE49-F238E27FC236}">
                  <a16:creationId xmlns:a16="http://schemas.microsoft.com/office/drawing/2014/main" id="{A7E86960-1B1C-33EE-96DB-A8BB8A267131}"/>
                </a:ext>
              </a:extLst>
            </p:cNvPr>
            <p:cNvGrpSpPr/>
            <p:nvPr/>
          </p:nvGrpSpPr>
          <p:grpSpPr>
            <a:xfrm>
              <a:off x="7454111" y="3698398"/>
              <a:ext cx="3698178" cy="1371857"/>
              <a:chOff x="7454111" y="3668418"/>
              <a:chExt cx="3698178" cy="1371857"/>
            </a:xfrm>
          </p:grpSpPr>
          <p:cxnSp>
            <p:nvCxnSpPr>
              <p:cNvPr id="5512" name="Straight Connector 5511">
                <a:extLst>
                  <a:ext uri="{FF2B5EF4-FFF2-40B4-BE49-F238E27FC236}">
                    <a16:creationId xmlns:a16="http://schemas.microsoft.com/office/drawing/2014/main" id="{3E2819DA-56C3-BC29-8FA4-2D007053A7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85300" y="3668418"/>
                <a:ext cx="2866989" cy="1371857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13" name="TextBox 5512">
                <a:extLst>
                  <a:ext uri="{FF2B5EF4-FFF2-40B4-BE49-F238E27FC236}">
                    <a16:creationId xmlns:a16="http://schemas.microsoft.com/office/drawing/2014/main" id="{D41A2922-6CCB-E136-5B35-4A1999D593B8}"/>
                  </a:ext>
                </a:extLst>
              </p:cNvPr>
              <p:cNvSpPr txBox="1"/>
              <p:nvPr/>
            </p:nvSpPr>
            <p:spPr>
              <a:xfrm>
                <a:off x="7454111" y="4467072"/>
                <a:ext cx="858267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</a:rPr>
                  <a:t>HTTP</a:t>
                </a:r>
                <a:endParaRPr lang="en-US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14" name="Straight Connector 5513">
                <a:extLst>
                  <a:ext uri="{FF2B5EF4-FFF2-40B4-BE49-F238E27FC236}">
                    <a16:creationId xmlns:a16="http://schemas.microsoft.com/office/drawing/2014/main" id="{F087478C-A35A-DBD6-D300-648C560387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7059" y="4723367"/>
                <a:ext cx="402218" cy="115861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15" name="Group 5514">
              <a:extLst>
                <a:ext uri="{FF2B5EF4-FFF2-40B4-BE49-F238E27FC236}">
                  <a16:creationId xmlns:a16="http://schemas.microsoft.com/office/drawing/2014/main" id="{356F1627-AB24-FAAE-6DEE-5358FEF7F188}"/>
                </a:ext>
              </a:extLst>
            </p:cNvPr>
            <p:cNvGrpSpPr/>
            <p:nvPr/>
          </p:nvGrpSpPr>
          <p:grpSpPr>
            <a:xfrm>
              <a:off x="6220498" y="2787535"/>
              <a:ext cx="1422017" cy="663792"/>
              <a:chOff x="6220498" y="2787535"/>
              <a:chExt cx="1422017" cy="663792"/>
            </a:xfrm>
          </p:grpSpPr>
          <p:cxnSp>
            <p:nvCxnSpPr>
              <p:cNvPr id="5516" name="Straight Connector 5515">
                <a:extLst>
                  <a:ext uri="{FF2B5EF4-FFF2-40B4-BE49-F238E27FC236}">
                    <a16:creationId xmlns:a16="http://schemas.microsoft.com/office/drawing/2014/main" id="{E109EC14-860D-1298-549D-E3B130846DA5}"/>
                  </a:ext>
                </a:extLst>
              </p:cNvPr>
              <p:cNvCxnSpPr>
                <a:cxnSpLocks/>
                <a:endCxn id="5181" idx="0"/>
              </p:cNvCxnSpPr>
              <p:nvPr/>
            </p:nvCxnSpPr>
            <p:spPr>
              <a:xfrm>
                <a:off x="7631020" y="2787535"/>
                <a:ext cx="11495" cy="663792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17" name="TextBox 5516">
                <a:extLst>
                  <a:ext uri="{FF2B5EF4-FFF2-40B4-BE49-F238E27FC236}">
                    <a16:creationId xmlns:a16="http://schemas.microsoft.com/office/drawing/2014/main" id="{2AAE6AD9-14A1-14C7-885F-9ABC0C1B3807}"/>
                  </a:ext>
                </a:extLst>
              </p:cNvPr>
              <p:cNvSpPr txBox="1"/>
              <p:nvPr/>
            </p:nvSpPr>
            <p:spPr>
              <a:xfrm>
                <a:off x="6220498" y="2893841"/>
                <a:ext cx="898314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</a:rPr>
                  <a:t>Skype</a:t>
                </a:r>
                <a:endParaRPr lang="en-US" sz="1600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18" name="Straight Connector 5517">
                <a:extLst>
                  <a:ext uri="{FF2B5EF4-FFF2-40B4-BE49-F238E27FC236}">
                    <a16:creationId xmlns:a16="http://schemas.microsoft.com/office/drawing/2014/main" id="{2FC75777-78C0-A022-0037-3A9B27DC4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1313" y="3113955"/>
                <a:ext cx="559043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19" name="Group 5518">
              <a:extLst>
                <a:ext uri="{FF2B5EF4-FFF2-40B4-BE49-F238E27FC236}">
                  <a16:creationId xmlns:a16="http://schemas.microsoft.com/office/drawing/2014/main" id="{FDF5BAA3-B418-0498-4DF2-1FF893DFB6D3}"/>
                </a:ext>
              </a:extLst>
            </p:cNvPr>
            <p:cNvGrpSpPr/>
            <p:nvPr/>
          </p:nvGrpSpPr>
          <p:grpSpPr>
            <a:xfrm>
              <a:off x="9227858" y="2796270"/>
              <a:ext cx="783707" cy="572364"/>
              <a:chOff x="6603040" y="2914486"/>
              <a:chExt cx="783707" cy="572364"/>
            </a:xfrm>
          </p:grpSpPr>
          <p:cxnSp>
            <p:nvCxnSpPr>
              <p:cNvPr id="5520" name="Straight Connector 5519">
                <a:extLst>
                  <a:ext uri="{FF2B5EF4-FFF2-40B4-BE49-F238E27FC236}">
                    <a16:creationId xmlns:a16="http://schemas.microsoft.com/office/drawing/2014/main" id="{3F2454F2-742B-C16E-DF58-01C9E92B83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4556" y="2978118"/>
                <a:ext cx="302191" cy="508732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21" name="TextBox 5520">
                <a:extLst>
                  <a:ext uri="{FF2B5EF4-FFF2-40B4-BE49-F238E27FC236}">
                    <a16:creationId xmlns:a16="http://schemas.microsoft.com/office/drawing/2014/main" id="{D5B57077-31D8-D03E-2986-9C2C749AC901}"/>
                  </a:ext>
                </a:extLst>
              </p:cNvPr>
              <p:cNvSpPr txBox="1"/>
              <p:nvPr/>
            </p:nvSpPr>
            <p:spPr>
              <a:xfrm>
                <a:off x="6603040" y="2914486"/>
                <a:ext cx="466229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</a:rPr>
                  <a:t>IP</a:t>
                </a:r>
                <a:endParaRPr lang="en-US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22" name="Straight Connector 5521">
                <a:extLst>
                  <a:ext uri="{FF2B5EF4-FFF2-40B4-BE49-F238E27FC236}">
                    <a16:creationId xmlns:a16="http://schemas.microsoft.com/office/drawing/2014/main" id="{68712613-AEB7-61FC-ADB4-D65A3C1FA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3411" y="3119431"/>
                <a:ext cx="26224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23" name="Group 5522">
              <a:extLst>
                <a:ext uri="{FF2B5EF4-FFF2-40B4-BE49-F238E27FC236}">
                  <a16:creationId xmlns:a16="http://schemas.microsoft.com/office/drawing/2014/main" id="{252001A5-1F81-951A-361F-DE43EAF00914}"/>
                </a:ext>
              </a:extLst>
            </p:cNvPr>
            <p:cNvGrpSpPr/>
            <p:nvPr/>
          </p:nvGrpSpPr>
          <p:grpSpPr>
            <a:xfrm>
              <a:off x="8229600" y="1552824"/>
              <a:ext cx="1144251" cy="723006"/>
              <a:chOff x="7375489" y="2632815"/>
              <a:chExt cx="1144251" cy="723006"/>
            </a:xfrm>
          </p:grpSpPr>
          <p:cxnSp>
            <p:nvCxnSpPr>
              <p:cNvPr id="5524" name="Straight Connector 5523">
                <a:extLst>
                  <a:ext uri="{FF2B5EF4-FFF2-40B4-BE49-F238E27FC236}">
                    <a16:creationId xmlns:a16="http://schemas.microsoft.com/office/drawing/2014/main" id="{55F46344-E28B-D990-9CA2-C4CE68C11F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75489" y="3222818"/>
                <a:ext cx="628291" cy="133003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25" name="TextBox 5524">
                <a:extLst>
                  <a:ext uri="{FF2B5EF4-FFF2-40B4-BE49-F238E27FC236}">
                    <a16:creationId xmlns:a16="http://schemas.microsoft.com/office/drawing/2014/main" id="{0C9EB416-5547-9DA5-76EF-189B57A51B91}"/>
                  </a:ext>
                </a:extLst>
              </p:cNvPr>
              <p:cNvSpPr txBox="1"/>
              <p:nvPr/>
            </p:nvSpPr>
            <p:spPr>
              <a:xfrm>
                <a:off x="7962879" y="2632815"/>
                <a:ext cx="556861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</a:rPr>
                  <a:t>4G</a:t>
                </a:r>
                <a:endParaRPr lang="en-US" sz="1600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26" name="Straight Connector 5525">
                <a:extLst>
                  <a:ext uri="{FF2B5EF4-FFF2-40B4-BE49-F238E27FC236}">
                    <a16:creationId xmlns:a16="http://schemas.microsoft.com/office/drawing/2014/main" id="{118A6B1C-8E89-59CC-CD67-E97B6C189E89}"/>
                  </a:ext>
                </a:extLst>
              </p:cNvPr>
              <p:cNvCxnSpPr>
                <a:cxnSpLocks/>
                <a:stCxn id="5144" idx="1"/>
              </p:cNvCxnSpPr>
              <p:nvPr/>
            </p:nvCxnSpPr>
            <p:spPr>
              <a:xfrm flipV="1">
                <a:off x="7620426" y="2864310"/>
                <a:ext cx="430426" cy="44896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27" name="Group 5526">
              <a:extLst>
                <a:ext uri="{FF2B5EF4-FFF2-40B4-BE49-F238E27FC236}">
                  <a16:creationId xmlns:a16="http://schemas.microsoft.com/office/drawing/2014/main" id="{D4227171-2D53-C333-D432-C4696ABFD12A}"/>
                </a:ext>
              </a:extLst>
            </p:cNvPr>
            <p:cNvGrpSpPr/>
            <p:nvPr/>
          </p:nvGrpSpPr>
          <p:grpSpPr>
            <a:xfrm>
              <a:off x="10484543" y="4543615"/>
              <a:ext cx="1259352" cy="1317549"/>
              <a:chOff x="6559961" y="3177198"/>
              <a:chExt cx="1259352" cy="1317549"/>
            </a:xfrm>
          </p:grpSpPr>
          <p:cxnSp>
            <p:nvCxnSpPr>
              <p:cNvPr id="5528" name="Straight Connector 5527">
                <a:extLst>
                  <a:ext uri="{FF2B5EF4-FFF2-40B4-BE49-F238E27FC236}">
                    <a16:creationId xmlns:a16="http://schemas.microsoft.com/office/drawing/2014/main" id="{04C944C7-6743-21D7-0981-C4DDE64E01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9961" y="3177198"/>
                <a:ext cx="736416" cy="894404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29" name="TextBox 5528">
                <a:extLst>
                  <a:ext uri="{FF2B5EF4-FFF2-40B4-BE49-F238E27FC236}">
                    <a16:creationId xmlns:a16="http://schemas.microsoft.com/office/drawing/2014/main" id="{6F643E51-190B-3294-2F9E-B588AA9A8BA9}"/>
                  </a:ext>
                </a:extLst>
              </p:cNvPr>
              <p:cNvSpPr txBox="1"/>
              <p:nvPr/>
            </p:nvSpPr>
            <p:spPr>
              <a:xfrm>
                <a:off x="7104371" y="4101302"/>
                <a:ext cx="714942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</a:rPr>
                  <a:t>TCP</a:t>
                </a:r>
                <a:endParaRPr lang="en-US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30" name="Straight Connector 5529">
                <a:extLst>
                  <a:ext uri="{FF2B5EF4-FFF2-40B4-BE49-F238E27FC236}">
                    <a16:creationId xmlns:a16="http://schemas.microsoft.com/office/drawing/2014/main" id="{1A611F91-C127-0111-E32B-21B1612841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29789" y="3709511"/>
                <a:ext cx="297918" cy="45078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31" name="Group 5530">
              <a:extLst>
                <a:ext uri="{FF2B5EF4-FFF2-40B4-BE49-F238E27FC236}">
                  <a16:creationId xmlns:a16="http://schemas.microsoft.com/office/drawing/2014/main" id="{D3495A60-9651-C13A-4CFF-98A1AFAF82FF}"/>
                </a:ext>
              </a:extLst>
            </p:cNvPr>
            <p:cNvGrpSpPr/>
            <p:nvPr/>
          </p:nvGrpSpPr>
          <p:grpSpPr>
            <a:xfrm>
              <a:off x="9218788" y="2327787"/>
              <a:ext cx="2977342" cy="1025465"/>
              <a:chOff x="9218788" y="2327787"/>
              <a:chExt cx="2977342" cy="1025465"/>
            </a:xfrm>
          </p:grpSpPr>
          <p:cxnSp>
            <p:nvCxnSpPr>
              <p:cNvPr id="5532" name="Straight Connector 5531">
                <a:extLst>
                  <a:ext uri="{FF2B5EF4-FFF2-40B4-BE49-F238E27FC236}">
                    <a16:creationId xmlns:a16="http://schemas.microsoft.com/office/drawing/2014/main" id="{A749BFF5-202E-F220-2BA4-2823F1B8C3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18788" y="2327787"/>
                <a:ext cx="1698979" cy="1025465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33" name="TextBox 5532">
                <a:extLst>
                  <a:ext uri="{FF2B5EF4-FFF2-40B4-BE49-F238E27FC236}">
                    <a16:creationId xmlns:a16="http://schemas.microsoft.com/office/drawing/2014/main" id="{4F072309-C83C-A686-FA52-98701893D6C8}"/>
                  </a:ext>
                </a:extLst>
              </p:cNvPr>
              <p:cNvSpPr txBox="1"/>
              <p:nvPr/>
            </p:nvSpPr>
            <p:spPr>
              <a:xfrm>
                <a:off x="10880485" y="2600749"/>
                <a:ext cx="1315645" cy="668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</a:rPr>
                  <a:t>Streaming</a:t>
                </a:r>
              </a:p>
              <a:p>
                <a:r>
                  <a:rPr lang="en-US" sz="1400" i="1" dirty="0">
                    <a:solidFill>
                      <a:srgbClr val="C00000"/>
                    </a:solidFill>
                  </a:rPr>
                  <a:t>video</a:t>
                </a:r>
                <a:endParaRPr lang="en-US" sz="1600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34" name="Straight Connector 5533">
                <a:extLst>
                  <a:ext uri="{FF2B5EF4-FFF2-40B4-BE49-F238E27FC236}">
                    <a16:creationId xmlns:a16="http://schemas.microsoft.com/office/drawing/2014/main" id="{CAE86C98-85F9-71A7-9C20-EBC00BBAAB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69552" y="2937298"/>
                <a:ext cx="405322" cy="14757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Ethernet Frame Format, cont’d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97BFABD2-64A7-AFC7-1559-AEE8AD2C6CF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590800" y="1752600"/>
            <a:ext cx="6553200" cy="457200"/>
            <a:chOff x="528" y="1584"/>
            <a:chExt cx="4128" cy="288"/>
          </a:xfrm>
        </p:grpSpPr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FAA97768-16D4-C642-9869-067E74143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584"/>
              <a:ext cx="57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Preamble</a:t>
              </a:r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17D3EC7F-1A25-F8F7-9024-0C2F060A9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584"/>
              <a:ext cx="33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SFD</a:t>
              </a:r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CCE7BC7E-64B7-DE09-216F-05C46E473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1584"/>
              <a:ext cx="52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DA</a:t>
              </a: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D16C1F83-21B2-63A4-E177-2C941F083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584"/>
              <a:ext cx="52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SA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C0E87DBC-800A-7DA0-A60A-3E17465D8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584"/>
              <a:ext cx="33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Type</a:t>
              </a: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B665518D-933B-1BEC-A870-982630D15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584"/>
              <a:ext cx="1152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Data</a:t>
              </a: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53ED1D7-22EC-8074-BCB5-E7CE0E947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584"/>
              <a:ext cx="33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Pad</a:t>
              </a: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2FF26BF6-E1FE-0256-2652-BEAF5E6B3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584"/>
              <a:ext cx="33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CRC</a:t>
              </a:r>
            </a:p>
          </p:txBody>
        </p:sp>
      </p:grpSp>
      <p:sp>
        <p:nvSpPr>
          <p:cNvPr id="12" name="Text Box 12">
            <a:extLst>
              <a:ext uri="{FF2B5EF4-FFF2-40B4-BE49-F238E27FC236}">
                <a16:creationId xmlns:a16="http://schemas.microsoft.com/office/drawing/2014/main" id="{B9E51D54-23E1-4751-3CD0-64240AFBF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3850" y="1447801"/>
            <a:ext cx="31611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+mj-lt"/>
                <a:ea typeface="ＭＳ Ｐゴシック" charset="0"/>
                <a:cs typeface="ＭＳ Ｐゴシック" charset="0"/>
              </a:rPr>
              <a:t>7 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100F4351-6D74-C487-8E9D-CC4EBD03C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1713" y="1447801"/>
            <a:ext cx="31611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+mj-lt"/>
                <a:ea typeface="ＭＳ Ｐゴシック" charset="0"/>
                <a:cs typeface="ＭＳ Ｐゴシック" charset="0"/>
              </a:rPr>
              <a:t>1 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4A226898-63E2-8683-D224-6CCCBEC75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9575" y="1447801"/>
            <a:ext cx="31611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+mj-lt"/>
                <a:ea typeface="ＭＳ Ｐゴシック" charset="0"/>
                <a:cs typeface="ＭＳ Ｐゴシック" charset="0"/>
              </a:rPr>
              <a:t>6 </a:t>
            </a: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0CB2B247-5D1C-A624-9701-846E4265E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1913" y="1447801"/>
            <a:ext cx="31611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+mj-lt"/>
                <a:ea typeface="ＭＳ Ｐゴシック" charset="0"/>
                <a:cs typeface="ＭＳ Ｐゴシック" charset="0"/>
              </a:rPr>
              <a:t>6 </a:t>
            </a: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76E5A22E-56A9-95DD-85E4-5F635D580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447801"/>
            <a:ext cx="31611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+mj-lt"/>
                <a:ea typeface="ＭＳ Ｐゴシック" charset="0"/>
                <a:cs typeface="ＭＳ Ｐゴシック" charset="0"/>
              </a:rPr>
              <a:t>2 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E3407C22-71C4-C1A0-60E1-41C1C0901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6914" y="1447801"/>
            <a:ext cx="73609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+mj-lt"/>
                <a:ea typeface="ＭＳ Ｐゴシック" charset="0"/>
                <a:cs typeface="ＭＳ Ｐゴシック" charset="0"/>
              </a:rPr>
              <a:t>0-1500 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70ABCE00-73EC-5538-0B4D-BB2036091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1" y="1447801"/>
            <a:ext cx="55335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+mj-lt"/>
                <a:ea typeface="ＭＳ Ｐゴシック" charset="0"/>
                <a:cs typeface="ＭＳ Ｐゴシック" charset="0"/>
              </a:rPr>
              <a:t>0-46 </a:t>
            </a: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2108904D-2E0C-6704-25C8-7E816FF7A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1447801"/>
            <a:ext cx="31611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+mj-lt"/>
                <a:ea typeface="ＭＳ Ｐゴシック" charset="0"/>
                <a:cs typeface="ＭＳ Ｐゴシック" charset="0"/>
              </a:rPr>
              <a:t>4 </a:t>
            </a:r>
          </a:p>
        </p:txBody>
      </p:sp>
      <p:sp>
        <p:nvSpPr>
          <p:cNvPr id="20" name="Text Box 22">
            <a:extLst>
              <a:ext uri="{FF2B5EF4-FFF2-40B4-BE49-F238E27FC236}">
                <a16:creationId xmlns:a16="http://schemas.microsoft.com/office/drawing/2014/main" id="{E19D05AE-A7FA-D3C1-0121-85126862B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7667" y="1422543"/>
            <a:ext cx="7984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Bytes: 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8E4F494B-7E7D-054A-A786-D2D679FD7C58}"/>
              </a:ext>
            </a:extLst>
          </p:cNvPr>
          <p:cNvSpPr/>
          <p:nvPr/>
        </p:nvSpPr>
        <p:spPr>
          <a:xfrm rot="5400000">
            <a:off x="7341038" y="267573"/>
            <a:ext cx="168300" cy="23494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 Box 17">
            <a:extLst>
              <a:ext uri="{FF2B5EF4-FFF2-40B4-BE49-F238E27FC236}">
                <a16:creationId xmlns:a16="http://schemas.microsoft.com/office/drawing/2014/main" id="{BD4A02A8-F31E-DA92-733F-59A8FBDB9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7138" y="1142477"/>
            <a:ext cx="88998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+mj-lt"/>
                <a:ea typeface="ＭＳ Ｐゴシック" charset="0"/>
                <a:cs typeface="ＭＳ Ｐゴシック" charset="0"/>
              </a:rPr>
              <a:t>46-1500 </a:t>
            </a:r>
          </a:p>
        </p:txBody>
      </p:sp>
      <p:sp>
        <p:nvSpPr>
          <p:cNvPr id="8" name="Text Box 21">
            <a:extLst>
              <a:ext uri="{FF2B5EF4-FFF2-40B4-BE49-F238E27FC236}">
                <a16:creationId xmlns:a16="http://schemas.microsoft.com/office/drawing/2014/main" id="{B062DED4-46CF-11F4-E7AF-E9DC19DFC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503944"/>
            <a:ext cx="116586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Preamble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(7 byte 101010 101010 …): trains clock-recovery circuits</a:t>
            </a: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 of Frame Delimiter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(10101011): indicates start of frame</a:t>
            </a: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Indicates protocol of encapsulated data (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e.g.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IPv4 = 0x0800)</a:t>
            </a: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Zeroes used to ensure </a:t>
            </a: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minimum frame length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800100" lvl="1" indent="-342900">
              <a:buFont typeface="Wingdings" panose="05000000000000000000" pitchFamily="2" charset="2"/>
              <a:buChar char="§"/>
              <a:defRPr/>
            </a:pP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Excluding the preamble and SFD, the minimum frame size is 64 byte, and the maximum frame size is 1518 Bytes.</a:t>
            </a:r>
            <a:endParaRPr lang="en-US" b="1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Cyclic Redundancy Check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check sequence to detect bit errors.</a:t>
            </a:r>
          </a:p>
        </p:txBody>
      </p:sp>
    </p:spTree>
    <p:extLst>
      <p:ext uri="{BB962C8B-B14F-4D97-AF65-F5344CB8AC3E}">
        <p14:creationId xmlns:p14="http://schemas.microsoft.com/office/powerpoint/2010/main" val="811258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Ethernet Frame Format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97BFABD2-64A7-AFC7-1559-AEE8AD2C6CF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590800" y="1676400"/>
            <a:ext cx="6553200" cy="457200"/>
            <a:chOff x="528" y="1584"/>
            <a:chExt cx="4128" cy="288"/>
          </a:xfrm>
        </p:grpSpPr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FAA97768-16D4-C642-9869-067E74143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584"/>
              <a:ext cx="57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Preamble</a:t>
              </a:r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17D3EC7F-1A25-F8F7-9024-0C2F060A9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584"/>
              <a:ext cx="33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SFD</a:t>
              </a:r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CCE7BC7E-64B7-DE09-216F-05C46E473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1584"/>
              <a:ext cx="52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DA</a:t>
              </a: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D16C1F83-21B2-63A4-E177-2C941F083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584"/>
              <a:ext cx="52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SA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C0E87DBC-800A-7DA0-A60A-3E17465D8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584"/>
              <a:ext cx="33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Type</a:t>
              </a: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B665518D-933B-1BEC-A870-982630D15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584"/>
              <a:ext cx="1152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Data</a:t>
              </a: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53ED1D7-22EC-8074-BCB5-E7CE0E947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584"/>
              <a:ext cx="33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Pad</a:t>
              </a: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2FF26BF6-E1FE-0256-2652-BEAF5E6B3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584"/>
              <a:ext cx="33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CRC</a:t>
              </a:r>
            </a:p>
          </p:txBody>
        </p:sp>
      </p:grpSp>
      <p:sp>
        <p:nvSpPr>
          <p:cNvPr id="12" name="Text Box 12">
            <a:extLst>
              <a:ext uri="{FF2B5EF4-FFF2-40B4-BE49-F238E27FC236}">
                <a16:creationId xmlns:a16="http://schemas.microsoft.com/office/drawing/2014/main" id="{B9E51D54-23E1-4751-3CD0-64240AFBF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3850" y="1371601"/>
            <a:ext cx="31611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+mj-lt"/>
                <a:ea typeface="ＭＳ Ｐゴシック" charset="0"/>
                <a:cs typeface="ＭＳ Ｐゴシック" charset="0"/>
              </a:rPr>
              <a:t>7 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100F4351-6D74-C487-8E9D-CC4EBD03C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1713" y="1371601"/>
            <a:ext cx="31611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+mj-lt"/>
                <a:ea typeface="ＭＳ Ｐゴシック" charset="0"/>
                <a:cs typeface="ＭＳ Ｐゴシック" charset="0"/>
              </a:rPr>
              <a:t>1 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4A226898-63E2-8683-D224-6CCCBEC75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9575" y="1371601"/>
            <a:ext cx="31611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+mj-lt"/>
                <a:ea typeface="ＭＳ Ｐゴシック" charset="0"/>
                <a:cs typeface="ＭＳ Ｐゴシック" charset="0"/>
              </a:rPr>
              <a:t>6 </a:t>
            </a: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0CB2B247-5D1C-A624-9701-846E4265E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1913" y="1371601"/>
            <a:ext cx="31611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+mj-lt"/>
                <a:ea typeface="ＭＳ Ｐゴシック" charset="0"/>
                <a:cs typeface="ＭＳ Ｐゴシック" charset="0"/>
              </a:rPr>
              <a:t>6 </a:t>
            </a: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76E5A22E-56A9-95DD-85E4-5F635D580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371601"/>
            <a:ext cx="31611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+mj-lt"/>
                <a:ea typeface="ＭＳ Ｐゴシック" charset="0"/>
                <a:cs typeface="ＭＳ Ｐゴシック" charset="0"/>
              </a:rPr>
              <a:t>2 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E3407C22-71C4-C1A0-60E1-41C1C0901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6914" y="1371601"/>
            <a:ext cx="73609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+mj-lt"/>
                <a:ea typeface="ＭＳ Ｐゴシック" charset="0"/>
                <a:cs typeface="ＭＳ Ｐゴシック" charset="0"/>
              </a:rPr>
              <a:t>0-1500 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70ABCE00-73EC-5538-0B4D-BB2036091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1" y="1371601"/>
            <a:ext cx="55335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+mj-lt"/>
                <a:ea typeface="ＭＳ Ｐゴシック" charset="0"/>
                <a:cs typeface="ＭＳ Ｐゴシック" charset="0"/>
              </a:rPr>
              <a:t>0-46 </a:t>
            </a: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2108904D-2E0C-6704-25C8-7E816FF7A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1371601"/>
            <a:ext cx="31611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+mj-lt"/>
                <a:ea typeface="ＭＳ Ｐゴシック" charset="0"/>
                <a:cs typeface="ＭＳ Ｐゴシック" charset="0"/>
              </a:rPr>
              <a:t>4 </a:t>
            </a:r>
          </a:p>
        </p:txBody>
      </p:sp>
      <p:sp>
        <p:nvSpPr>
          <p:cNvPr id="20" name="Text Box 22">
            <a:extLst>
              <a:ext uri="{FF2B5EF4-FFF2-40B4-BE49-F238E27FC236}">
                <a16:creationId xmlns:a16="http://schemas.microsoft.com/office/drawing/2014/main" id="{E19D05AE-A7FA-D3C1-0121-85126862B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7667" y="1346343"/>
            <a:ext cx="7984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Bytes: 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8E4F494B-7E7D-054A-A786-D2D679FD7C58}"/>
              </a:ext>
            </a:extLst>
          </p:cNvPr>
          <p:cNvSpPr/>
          <p:nvPr/>
        </p:nvSpPr>
        <p:spPr>
          <a:xfrm rot="5400000">
            <a:off x="7341038" y="191373"/>
            <a:ext cx="168300" cy="23494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 Box 17">
            <a:extLst>
              <a:ext uri="{FF2B5EF4-FFF2-40B4-BE49-F238E27FC236}">
                <a16:creationId xmlns:a16="http://schemas.microsoft.com/office/drawing/2014/main" id="{BD4A02A8-F31E-DA92-733F-59A8FBDB9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7138" y="1066277"/>
            <a:ext cx="88998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+mj-lt"/>
                <a:ea typeface="ＭＳ Ｐゴシック" charset="0"/>
                <a:cs typeface="ＭＳ Ｐゴシック" charset="0"/>
              </a:rPr>
              <a:t>46-1500 </a:t>
            </a:r>
          </a:p>
        </p:txBody>
      </p:sp>
      <p:sp>
        <p:nvSpPr>
          <p:cNvPr id="8" name="Text Box 21">
            <a:extLst>
              <a:ext uri="{FF2B5EF4-FFF2-40B4-BE49-F238E27FC236}">
                <a16:creationId xmlns:a16="http://schemas.microsoft.com/office/drawing/2014/main" id="{B062DED4-46CF-11F4-E7AF-E9DC19DFC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322016"/>
            <a:ext cx="1165860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 MAC Address (6 byte) and Destination MAC Address (6 byte)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800100" lvl="1" indent="-342900"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MAC address is a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48-bit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globally unique address, assigned by manufacturer.</a:t>
            </a:r>
          </a:p>
          <a:p>
            <a:pPr marL="800100" lvl="1" indent="-342900"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show MAC address as six groups of two hexadecimal digits separated by colons</a:t>
            </a:r>
          </a:p>
          <a:p>
            <a:pPr marL="1257300" lvl="2" indent="-342900">
              <a:buFont typeface="Wingdings" panose="05000000000000000000" pitchFamily="2" charset="2"/>
              <a:buChar char="§"/>
              <a:defRPr/>
            </a:pP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e.g.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1A:2B:3D:4E:5F:60</a:t>
            </a: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CC00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Adaptor passes frame to network-level protocol if:</a:t>
            </a:r>
          </a:p>
          <a:p>
            <a:pPr lvl="1">
              <a:buFont typeface="+mj-lt"/>
              <a:buAutoNum type="arabicPeriod"/>
              <a:defRPr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destination address matches the adaptor’s</a:t>
            </a:r>
          </a:p>
          <a:p>
            <a:pPr lvl="1">
              <a:buFont typeface="+mj-lt"/>
              <a:buAutoNum type="arabicPeriod"/>
              <a:defRPr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 the destination address is all 1s (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i.e., FF:FF:FF:FF:FF:FF) which is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broadcast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address</a:t>
            </a:r>
          </a:p>
          <a:p>
            <a:pPr lvl="1">
              <a:buFont typeface="+mj-lt"/>
              <a:buAutoNum type="arabicPeriod"/>
              <a:defRPr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 the destination address starts with 1 but its not broadcast, it is called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multicast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host can program its adaptor to accept some set of multicast addresses.</a:t>
            </a: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CC00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Otherwise, adapter discards frame</a:t>
            </a:r>
          </a:p>
        </p:txBody>
      </p:sp>
    </p:spTree>
    <p:extLst>
      <p:ext uri="{BB962C8B-B14F-4D97-AF65-F5344CB8AC3E}">
        <p14:creationId xmlns:p14="http://schemas.microsoft.com/office/powerpoint/2010/main" val="2112824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Ethernet Evolution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64BF1-6864-3E80-68E2-1D8B4FEED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397001"/>
            <a:ext cx="7162800" cy="51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kern="0" dirty="0"/>
              <a:t>Early 1980s: </a:t>
            </a:r>
            <a:r>
              <a:rPr lang="en-US" dirty="0"/>
              <a:t>10Mbps shared thick coax</a:t>
            </a:r>
            <a:endParaRPr lang="en-US" kern="0" dirty="0"/>
          </a:p>
          <a:p>
            <a:pPr>
              <a:lnSpc>
                <a:spcPct val="90000"/>
              </a:lnSpc>
            </a:pPr>
            <a:endParaRPr lang="en-US" kern="0" dirty="0"/>
          </a:p>
          <a:p>
            <a:pPr>
              <a:lnSpc>
                <a:spcPct val="90000"/>
              </a:lnSpc>
            </a:pPr>
            <a:endParaRPr lang="en-US" kern="0" dirty="0"/>
          </a:p>
          <a:p>
            <a:pPr>
              <a:lnSpc>
                <a:spcPct val="90000"/>
              </a:lnSpc>
            </a:pPr>
            <a:endParaRPr lang="en-US" kern="0" dirty="0"/>
          </a:p>
          <a:p>
            <a:pPr>
              <a:lnSpc>
                <a:spcPct val="90000"/>
              </a:lnSpc>
            </a:pPr>
            <a:endParaRPr lang="en-US" kern="0" dirty="0"/>
          </a:p>
          <a:p>
            <a:pPr>
              <a:lnSpc>
                <a:spcPct val="90000"/>
              </a:lnSpc>
            </a:pPr>
            <a:r>
              <a:rPr lang="en-US" kern="0" dirty="0"/>
              <a:t>Late 1980s: 10BaseT</a:t>
            </a:r>
          </a:p>
          <a:p>
            <a:pPr lvl="1">
              <a:lnSpc>
                <a:spcPct val="90000"/>
              </a:lnSpc>
            </a:pPr>
            <a:r>
              <a:rPr lang="en-US" kern="0" dirty="0"/>
              <a:t>T stands for twisted pair</a:t>
            </a:r>
          </a:p>
          <a:p>
            <a:pPr lvl="1">
              <a:lnSpc>
                <a:spcPct val="90000"/>
              </a:lnSpc>
            </a:pPr>
            <a:r>
              <a:rPr lang="en-US" kern="0" dirty="0"/>
              <a:t>Limited to 100 m in length</a:t>
            </a:r>
          </a:p>
          <a:p>
            <a:pPr lvl="2">
              <a:lnSpc>
                <a:spcPct val="90000"/>
              </a:lnSpc>
            </a:pPr>
            <a:r>
              <a:rPr lang="en-US" kern="0" dirty="0"/>
              <a:t>the common configuration is to have several point-to-point segments coming out of a multiway repeater, called </a:t>
            </a:r>
            <a:r>
              <a:rPr lang="en-US" i="1" kern="0" dirty="0">
                <a:solidFill>
                  <a:srgbClr val="C00000"/>
                </a:solidFill>
              </a:rPr>
              <a:t>Hub</a:t>
            </a:r>
          </a:p>
          <a:p>
            <a:pPr>
              <a:lnSpc>
                <a:spcPct val="90000"/>
              </a:lnSpc>
            </a:pPr>
            <a:endParaRPr lang="en-US" kern="0" dirty="0">
              <a:solidFill>
                <a:srgbClr val="C00000"/>
              </a:solidFill>
            </a:endParaRPr>
          </a:p>
        </p:txBody>
      </p:sp>
      <p:pic>
        <p:nvPicPr>
          <p:cNvPr id="5" name="Picture 5" descr="f02-24-9780123850591 copy">
            <a:extLst>
              <a:ext uri="{FF2B5EF4-FFF2-40B4-BE49-F238E27FC236}">
                <a16:creationId xmlns:a16="http://schemas.microsoft.com/office/drawing/2014/main" id="{475099DE-AF2C-F044-889B-0CA45AB98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046092"/>
            <a:ext cx="4398908" cy="220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AC6E8181-3B67-52F7-0F94-4D9BFD887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8789" y="6153090"/>
            <a:ext cx="15813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Ethernet Hub</a:t>
            </a:r>
            <a:endParaRPr lang="en-GB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10BASE5 Node">
            <a:extLst>
              <a:ext uri="{FF2B5EF4-FFF2-40B4-BE49-F238E27FC236}">
                <a16:creationId xmlns:a16="http://schemas.microsoft.com/office/drawing/2014/main" id="{9FA7E8FD-A32B-FC53-3FAA-62DD5572F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163" y="1257300"/>
            <a:ext cx="3268133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507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Ethernet Evolution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64BF1-6864-3E80-68E2-1D8B4FEED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397001"/>
            <a:ext cx="7162800" cy="4927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kern="0" dirty="0"/>
              <a:t>Early 1990s: </a:t>
            </a:r>
            <a:r>
              <a:rPr lang="en-US" dirty="0">
                <a:solidFill>
                  <a:srgbClr val="C00000"/>
                </a:solidFill>
              </a:rPr>
              <a:t>Ethernet Switches. </a:t>
            </a:r>
          </a:p>
          <a:p>
            <a:pPr lvl="1">
              <a:lnSpc>
                <a:spcPct val="90000"/>
              </a:lnSpc>
            </a:pPr>
            <a:r>
              <a:rPr lang="en-US" kern="0" dirty="0"/>
              <a:t>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kern="0" dirty="0"/>
              <a:t>cable connects the switch to the host.</a:t>
            </a:r>
          </a:p>
          <a:p>
            <a:pPr lvl="1">
              <a:lnSpc>
                <a:spcPct val="90000"/>
              </a:lnSpc>
            </a:pPr>
            <a:r>
              <a:rPr lang="en-US" kern="0" dirty="0"/>
              <a:t>Fullduplex. </a:t>
            </a:r>
            <a:r>
              <a:rPr lang="en-US" kern="0" dirty="0">
                <a:solidFill>
                  <a:srgbClr val="C00000"/>
                </a:solidFill>
              </a:rPr>
              <a:t>No collision!</a:t>
            </a:r>
          </a:p>
          <a:p>
            <a:pPr>
              <a:lnSpc>
                <a:spcPct val="90000"/>
              </a:lnSpc>
            </a:pPr>
            <a:endParaRPr lang="en-US" kern="0" dirty="0"/>
          </a:p>
          <a:p>
            <a:pPr>
              <a:lnSpc>
                <a:spcPct val="90000"/>
              </a:lnSpc>
            </a:pPr>
            <a:endParaRPr lang="en-US" kern="0" dirty="0"/>
          </a:p>
          <a:p>
            <a:pPr>
              <a:lnSpc>
                <a:spcPct val="90000"/>
              </a:lnSpc>
            </a:pPr>
            <a:endParaRPr lang="en-US" kern="0" dirty="0"/>
          </a:p>
          <a:p>
            <a:pPr>
              <a:lnSpc>
                <a:spcPct val="90000"/>
              </a:lnSpc>
            </a:pPr>
            <a:endParaRPr lang="en-US" kern="0" dirty="0"/>
          </a:p>
          <a:p>
            <a:pPr>
              <a:lnSpc>
                <a:spcPct val="90000"/>
              </a:lnSpc>
            </a:pPr>
            <a:r>
              <a:rPr lang="en-US" kern="0" dirty="0"/>
              <a:t>Since then: </a:t>
            </a:r>
            <a:r>
              <a:rPr lang="sv-SE" kern="0" dirty="0"/>
              <a:t>100Mb/s Ethernet, 1GE, 10GE, 100GE, 400GE</a:t>
            </a:r>
            <a:endParaRPr lang="en-US" kern="0" dirty="0"/>
          </a:p>
          <a:p>
            <a:pPr>
              <a:lnSpc>
                <a:spcPct val="90000"/>
              </a:lnSpc>
            </a:pPr>
            <a:endParaRPr lang="en-US" kern="0" dirty="0">
              <a:solidFill>
                <a:srgbClr val="C00000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EE17801-7C39-75F5-6FE9-B1917B71E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99200"/>
            <a:ext cx="118110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endParaRPr lang="en-US" kern="0" dirty="0"/>
          </a:p>
        </p:txBody>
      </p:sp>
      <p:pic>
        <p:nvPicPr>
          <p:cNvPr id="9218" name="Picture 2" descr="undefined">
            <a:extLst>
              <a:ext uri="{FF2B5EF4-FFF2-40B4-BE49-F238E27FC236}">
                <a16:creationId xmlns:a16="http://schemas.microsoft.com/office/drawing/2014/main" id="{F20F6EEF-71B6-82A8-8407-505BD9D77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905700"/>
            <a:ext cx="4014809" cy="267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D95941-DD58-9931-3D6E-B5E62084B0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582" b="22576"/>
          <a:stretch/>
        </p:blipFill>
        <p:spPr>
          <a:xfrm>
            <a:off x="8458200" y="1534090"/>
            <a:ext cx="2756724" cy="215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36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Next Time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EE17801-7C39-75F5-6FE9-B1917B71E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299200"/>
            <a:ext cx="118110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endParaRPr lang="en-US" kern="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4AC29C5-8E03-615A-424D-AC68C3866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390870"/>
            <a:ext cx="7162800" cy="51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5400" kern="0" dirty="0"/>
              <a:t>Switched Ethernet</a:t>
            </a:r>
            <a:endParaRPr lang="en-US" sz="5400" i="1" kern="0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endParaRPr lang="en-US" kern="0" dirty="0">
              <a:solidFill>
                <a:srgbClr val="C00000"/>
              </a:solidFill>
            </a:endParaRPr>
          </a:p>
        </p:txBody>
      </p:sp>
      <p:sp>
        <p:nvSpPr>
          <p:cNvPr id="5" name="CustomShape 6">
            <a:extLst>
              <a:ext uri="{FF2B5EF4-FFF2-40B4-BE49-F238E27FC236}">
                <a16:creationId xmlns:a16="http://schemas.microsoft.com/office/drawing/2014/main" id="{BAC2390A-5CF4-8F1F-1B43-04FCF9708905}"/>
              </a:ext>
            </a:extLst>
          </p:cNvPr>
          <p:cNvSpPr/>
          <p:nvPr/>
        </p:nvSpPr>
        <p:spPr>
          <a:xfrm>
            <a:off x="3807166" y="3323476"/>
            <a:ext cx="2778840" cy="2572560"/>
          </a:xfrm>
          <a:custGeom>
            <a:avLst/>
            <a:gdLst/>
            <a:ahLst/>
            <a:cxnLst/>
            <a:rect l="l" t="t" r="r" b="b"/>
            <a:pathLst>
              <a:path w="1752" h="1622">
                <a:moveTo>
                  <a:pt x="0" y="0"/>
                </a:moveTo>
                <a:cubicBezTo>
                  <a:pt x="66" y="66"/>
                  <a:pt x="98" y="149"/>
                  <a:pt x="146" y="227"/>
                </a:cubicBezTo>
                <a:cubicBezTo>
                  <a:pt x="170" y="265"/>
                  <a:pt x="202" y="295"/>
                  <a:pt x="227" y="333"/>
                </a:cubicBezTo>
                <a:cubicBezTo>
                  <a:pt x="257" y="379"/>
                  <a:pt x="287" y="424"/>
                  <a:pt x="316" y="470"/>
                </a:cubicBezTo>
                <a:cubicBezTo>
                  <a:pt x="326" y="487"/>
                  <a:pt x="349" y="519"/>
                  <a:pt x="349" y="519"/>
                </a:cubicBezTo>
                <a:cubicBezTo>
                  <a:pt x="363" y="561"/>
                  <a:pt x="385" y="601"/>
                  <a:pt x="405" y="641"/>
                </a:cubicBezTo>
                <a:cubicBezTo>
                  <a:pt x="421" y="673"/>
                  <a:pt x="419" y="687"/>
                  <a:pt x="446" y="714"/>
                </a:cubicBezTo>
                <a:cubicBezTo>
                  <a:pt x="454" y="764"/>
                  <a:pt x="469" y="813"/>
                  <a:pt x="487" y="860"/>
                </a:cubicBezTo>
                <a:cubicBezTo>
                  <a:pt x="490" y="917"/>
                  <a:pt x="489" y="974"/>
                  <a:pt x="495" y="1030"/>
                </a:cubicBezTo>
                <a:cubicBezTo>
                  <a:pt x="500" y="1075"/>
                  <a:pt x="529" y="1134"/>
                  <a:pt x="543" y="1176"/>
                </a:cubicBezTo>
                <a:cubicBezTo>
                  <a:pt x="557" y="1219"/>
                  <a:pt x="563" y="1295"/>
                  <a:pt x="592" y="1330"/>
                </a:cubicBezTo>
                <a:cubicBezTo>
                  <a:pt x="619" y="1362"/>
                  <a:pt x="626" y="1349"/>
                  <a:pt x="657" y="1371"/>
                </a:cubicBezTo>
                <a:cubicBezTo>
                  <a:pt x="666" y="1378"/>
                  <a:pt x="671" y="1389"/>
                  <a:pt x="681" y="1395"/>
                </a:cubicBezTo>
                <a:cubicBezTo>
                  <a:pt x="745" y="1435"/>
                  <a:pt x="821" y="1458"/>
                  <a:pt x="892" y="1485"/>
                </a:cubicBezTo>
                <a:cubicBezTo>
                  <a:pt x="926" y="1519"/>
                  <a:pt x="966" y="1569"/>
                  <a:pt x="1014" y="1590"/>
                </a:cubicBezTo>
                <a:cubicBezTo>
                  <a:pt x="1045" y="1604"/>
                  <a:pt x="1111" y="1622"/>
                  <a:pt x="1111" y="1622"/>
                </a:cubicBezTo>
                <a:cubicBezTo>
                  <a:pt x="1144" y="1619"/>
                  <a:pt x="1177" y="1622"/>
                  <a:pt x="1209" y="1614"/>
                </a:cubicBezTo>
                <a:cubicBezTo>
                  <a:pt x="1220" y="1611"/>
                  <a:pt x="1224" y="1596"/>
                  <a:pt x="1233" y="1590"/>
                </a:cubicBezTo>
                <a:cubicBezTo>
                  <a:pt x="1263" y="1570"/>
                  <a:pt x="1291" y="1556"/>
                  <a:pt x="1322" y="1533"/>
                </a:cubicBezTo>
                <a:cubicBezTo>
                  <a:pt x="1422" y="1458"/>
                  <a:pt x="1496" y="1368"/>
                  <a:pt x="1566" y="1266"/>
                </a:cubicBezTo>
                <a:cubicBezTo>
                  <a:pt x="1631" y="1172"/>
                  <a:pt x="1715" y="1101"/>
                  <a:pt x="1752" y="990"/>
                </a:cubicBezTo>
                <a:cubicBezTo>
                  <a:pt x="1751" y="981"/>
                  <a:pt x="1744" y="897"/>
                  <a:pt x="1736" y="876"/>
                </a:cubicBezTo>
                <a:cubicBezTo>
                  <a:pt x="1723" y="842"/>
                  <a:pt x="1698" y="814"/>
                  <a:pt x="1687" y="779"/>
                </a:cubicBezTo>
                <a:cubicBezTo>
                  <a:pt x="1675" y="742"/>
                  <a:pt x="1667" y="709"/>
                  <a:pt x="1630" y="681"/>
                </a:cubicBezTo>
                <a:cubicBezTo>
                  <a:pt x="1594" y="654"/>
                  <a:pt x="1540" y="603"/>
                  <a:pt x="1517" y="568"/>
                </a:cubicBezTo>
                <a:cubicBezTo>
                  <a:pt x="1469" y="497"/>
                  <a:pt x="1420" y="413"/>
                  <a:pt x="1347" y="365"/>
                </a:cubicBezTo>
                <a:cubicBezTo>
                  <a:pt x="1325" y="324"/>
                  <a:pt x="1289" y="268"/>
                  <a:pt x="1249" y="243"/>
                </a:cubicBezTo>
                <a:cubicBezTo>
                  <a:pt x="1223" y="227"/>
                  <a:pt x="1190" y="226"/>
                  <a:pt x="1160" y="219"/>
                </a:cubicBezTo>
                <a:cubicBezTo>
                  <a:pt x="1098" y="204"/>
                  <a:pt x="1037" y="194"/>
                  <a:pt x="973" y="187"/>
                </a:cubicBezTo>
                <a:cubicBezTo>
                  <a:pt x="851" y="141"/>
                  <a:pt x="749" y="136"/>
                  <a:pt x="616" y="130"/>
                </a:cubicBezTo>
                <a:cubicBezTo>
                  <a:pt x="516" y="97"/>
                  <a:pt x="434" y="23"/>
                  <a:pt x="324" y="16"/>
                </a:cubicBezTo>
                <a:cubicBezTo>
                  <a:pt x="216" y="9"/>
                  <a:pt x="108" y="5"/>
                  <a:pt x="0" y="0"/>
                </a:cubicBezTo>
                <a:close/>
              </a:path>
            </a:pathLst>
          </a:custGeom>
          <a:solidFill>
            <a:srgbClr val="FFFF9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6" name="CustomShape 7">
            <a:extLst>
              <a:ext uri="{FF2B5EF4-FFF2-40B4-BE49-F238E27FC236}">
                <a16:creationId xmlns:a16="http://schemas.microsoft.com/office/drawing/2014/main" id="{98F784F5-5085-1B77-DF1A-C391DCA19A23}"/>
              </a:ext>
            </a:extLst>
          </p:cNvPr>
          <p:cNvSpPr/>
          <p:nvPr/>
        </p:nvSpPr>
        <p:spPr>
          <a:xfrm>
            <a:off x="2593966" y="3361636"/>
            <a:ext cx="1776960" cy="2367720"/>
          </a:xfrm>
          <a:custGeom>
            <a:avLst/>
            <a:gdLst/>
            <a:ahLst/>
            <a:cxnLst/>
            <a:rect l="l" t="t" r="r" b="b"/>
            <a:pathLst>
              <a:path w="1121" h="1493">
                <a:moveTo>
                  <a:pt x="642" y="0"/>
                </a:moveTo>
                <a:cubicBezTo>
                  <a:pt x="632" y="30"/>
                  <a:pt x="628" y="55"/>
                  <a:pt x="610" y="81"/>
                </a:cubicBezTo>
                <a:cubicBezTo>
                  <a:pt x="601" y="118"/>
                  <a:pt x="582" y="155"/>
                  <a:pt x="561" y="187"/>
                </a:cubicBezTo>
                <a:cubicBezTo>
                  <a:pt x="543" y="261"/>
                  <a:pt x="522" y="330"/>
                  <a:pt x="488" y="398"/>
                </a:cubicBezTo>
                <a:cubicBezTo>
                  <a:pt x="483" y="408"/>
                  <a:pt x="466" y="445"/>
                  <a:pt x="456" y="455"/>
                </a:cubicBezTo>
                <a:cubicBezTo>
                  <a:pt x="446" y="465"/>
                  <a:pt x="433" y="470"/>
                  <a:pt x="423" y="479"/>
                </a:cubicBezTo>
                <a:cubicBezTo>
                  <a:pt x="394" y="504"/>
                  <a:pt x="372" y="539"/>
                  <a:pt x="350" y="568"/>
                </a:cubicBezTo>
                <a:cubicBezTo>
                  <a:pt x="319" y="609"/>
                  <a:pt x="298" y="661"/>
                  <a:pt x="261" y="698"/>
                </a:cubicBezTo>
                <a:cubicBezTo>
                  <a:pt x="249" y="710"/>
                  <a:pt x="233" y="718"/>
                  <a:pt x="220" y="730"/>
                </a:cubicBezTo>
                <a:cubicBezTo>
                  <a:pt x="201" y="788"/>
                  <a:pt x="151" y="801"/>
                  <a:pt x="115" y="844"/>
                </a:cubicBezTo>
                <a:cubicBezTo>
                  <a:pt x="109" y="851"/>
                  <a:pt x="106" y="862"/>
                  <a:pt x="99" y="868"/>
                </a:cubicBezTo>
                <a:cubicBezTo>
                  <a:pt x="84" y="881"/>
                  <a:pt x="50" y="901"/>
                  <a:pt x="50" y="901"/>
                </a:cubicBezTo>
                <a:cubicBezTo>
                  <a:pt x="34" y="926"/>
                  <a:pt x="18" y="938"/>
                  <a:pt x="9" y="966"/>
                </a:cubicBezTo>
                <a:cubicBezTo>
                  <a:pt x="6" y="985"/>
                  <a:pt x="0" y="1003"/>
                  <a:pt x="1" y="1022"/>
                </a:cubicBezTo>
                <a:cubicBezTo>
                  <a:pt x="3" y="1074"/>
                  <a:pt x="6" y="1126"/>
                  <a:pt x="17" y="1177"/>
                </a:cubicBezTo>
                <a:cubicBezTo>
                  <a:pt x="20" y="1192"/>
                  <a:pt x="34" y="1203"/>
                  <a:pt x="42" y="1217"/>
                </a:cubicBezTo>
                <a:cubicBezTo>
                  <a:pt x="77" y="1279"/>
                  <a:pt x="121" y="1320"/>
                  <a:pt x="172" y="1371"/>
                </a:cubicBezTo>
                <a:cubicBezTo>
                  <a:pt x="204" y="1403"/>
                  <a:pt x="242" y="1447"/>
                  <a:pt x="285" y="1461"/>
                </a:cubicBezTo>
                <a:cubicBezTo>
                  <a:pt x="328" y="1475"/>
                  <a:pt x="372" y="1479"/>
                  <a:pt x="415" y="1493"/>
                </a:cubicBezTo>
                <a:cubicBezTo>
                  <a:pt x="528" y="1482"/>
                  <a:pt x="644" y="1479"/>
                  <a:pt x="756" y="1461"/>
                </a:cubicBezTo>
                <a:cubicBezTo>
                  <a:pt x="803" y="1444"/>
                  <a:pt x="847" y="1422"/>
                  <a:pt x="894" y="1404"/>
                </a:cubicBezTo>
                <a:cubicBezTo>
                  <a:pt x="914" y="1388"/>
                  <a:pt x="939" y="1379"/>
                  <a:pt x="959" y="1363"/>
                </a:cubicBezTo>
                <a:cubicBezTo>
                  <a:pt x="978" y="1347"/>
                  <a:pt x="988" y="1322"/>
                  <a:pt x="1007" y="1306"/>
                </a:cubicBezTo>
                <a:cubicBezTo>
                  <a:pt x="1040" y="1277"/>
                  <a:pt x="1070" y="1253"/>
                  <a:pt x="1096" y="1217"/>
                </a:cubicBezTo>
                <a:cubicBezTo>
                  <a:pt x="1107" y="1057"/>
                  <a:pt x="1115" y="899"/>
                  <a:pt x="1121" y="739"/>
                </a:cubicBezTo>
                <a:cubicBezTo>
                  <a:pt x="1112" y="665"/>
                  <a:pt x="1093" y="588"/>
                  <a:pt x="1048" y="528"/>
                </a:cubicBezTo>
                <a:cubicBezTo>
                  <a:pt x="1028" y="468"/>
                  <a:pt x="1000" y="425"/>
                  <a:pt x="967" y="373"/>
                </a:cubicBezTo>
                <a:cubicBezTo>
                  <a:pt x="922" y="303"/>
                  <a:pt x="907" y="249"/>
                  <a:pt x="845" y="187"/>
                </a:cubicBezTo>
                <a:cubicBezTo>
                  <a:pt x="842" y="179"/>
                  <a:pt x="843" y="169"/>
                  <a:pt x="837" y="163"/>
                </a:cubicBezTo>
                <a:cubicBezTo>
                  <a:pt x="831" y="157"/>
                  <a:pt x="820" y="158"/>
                  <a:pt x="813" y="154"/>
                </a:cubicBezTo>
                <a:cubicBezTo>
                  <a:pt x="798" y="145"/>
                  <a:pt x="786" y="132"/>
                  <a:pt x="772" y="122"/>
                </a:cubicBezTo>
                <a:cubicBezTo>
                  <a:pt x="750" y="90"/>
                  <a:pt x="719" y="45"/>
                  <a:pt x="683" y="33"/>
                </a:cubicBezTo>
                <a:cubicBezTo>
                  <a:pt x="652" y="12"/>
                  <a:pt x="665" y="23"/>
                  <a:pt x="642" y="0"/>
                </a:cubicBezTo>
                <a:close/>
              </a:path>
            </a:pathLst>
          </a:custGeom>
          <a:solidFill>
            <a:srgbClr val="FFFF9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" name="CustomShape 8">
            <a:extLst>
              <a:ext uri="{FF2B5EF4-FFF2-40B4-BE49-F238E27FC236}">
                <a16:creationId xmlns:a16="http://schemas.microsoft.com/office/drawing/2014/main" id="{7471037F-76AF-A001-25A7-AFDDB4B0CE35}"/>
              </a:ext>
            </a:extLst>
          </p:cNvPr>
          <p:cNvSpPr/>
          <p:nvPr/>
        </p:nvSpPr>
        <p:spPr>
          <a:xfrm>
            <a:off x="381046" y="3120436"/>
            <a:ext cx="3126600" cy="2558160"/>
          </a:xfrm>
          <a:custGeom>
            <a:avLst/>
            <a:gdLst/>
            <a:ahLst/>
            <a:cxnLst/>
            <a:rect l="l" t="t" r="r" b="b"/>
            <a:pathLst>
              <a:path w="1971" h="1613">
                <a:moveTo>
                  <a:pt x="1947" y="71"/>
                </a:moveTo>
                <a:cubicBezTo>
                  <a:pt x="1826" y="47"/>
                  <a:pt x="1753" y="61"/>
                  <a:pt x="1614" y="71"/>
                </a:cubicBezTo>
                <a:cubicBezTo>
                  <a:pt x="1480" y="116"/>
                  <a:pt x="1622" y="71"/>
                  <a:pt x="1249" y="87"/>
                </a:cubicBezTo>
                <a:cubicBezTo>
                  <a:pt x="1195" y="89"/>
                  <a:pt x="1145" y="119"/>
                  <a:pt x="1095" y="136"/>
                </a:cubicBezTo>
                <a:cubicBezTo>
                  <a:pt x="1044" y="187"/>
                  <a:pt x="1097" y="144"/>
                  <a:pt x="982" y="168"/>
                </a:cubicBezTo>
                <a:cubicBezTo>
                  <a:pt x="970" y="170"/>
                  <a:pt x="960" y="180"/>
                  <a:pt x="949" y="185"/>
                </a:cubicBezTo>
                <a:cubicBezTo>
                  <a:pt x="933" y="191"/>
                  <a:pt x="900" y="201"/>
                  <a:pt x="900" y="201"/>
                </a:cubicBezTo>
                <a:cubicBezTo>
                  <a:pt x="880" y="215"/>
                  <a:pt x="850" y="233"/>
                  <a:pt x="835" y="250"/>
                </a:cubicBezTo>
                <a:cubicBezTo>
                  <a:pt x="822" y="264"/>
                  <a:pt x="821" y="291"/>
                  <a:pt x="803" y="298"/>
                </a:cubicBezTo>
                <a:cubicBezTo>
                  <a:pt x="765" y="312"/>
                  <a:pt x="722" y="303"/>
                  <a:pt x="681" y="306"/>
                </a:cubicBezTo>
                <a:cubicBezTo>
                  <a:pt x="654" y="316"/>
                  <a:pt x="627" y="322"/>
                  <a:pt x="600" y="331"/>
                </a:cubicBezTo>
                <a:cubicBezTo>
                  <a:pt x="572" y="350"/>
                  <a:pt x="538" y="358"/>
                  <a:pt x="511" y="379"/>
                </a:cubicBezTo>
                <a:cubicBezTo>
                  <a:pt x="500" y="387"/>
                  <a:pt x="492" y="399"/>
                  <a:pt x="479" y="404"/>
                </a:cubicBezTo>
                <a:cubicBezTo>
                  <a:pt x="456" y="413"/>
                  <a:pt x="430" y="414"/>
                  <a:pt x="406" y="420"/>
                </a:cubicBezTo>
                <a:cubicBezTo>
                  <a:pt x="389" y="424"/>
                  <a:pt x="373" y="431"/>
                  <a:pt x="357" y="436"/>
                </a:cubicBezTo>
                <a:cubicBezTo>
                  <a:pt x="349" y="439"/>
                  <a:pt x="332" y="444"/>
                  <a:pt x="332" y="444"/>
                </a:cubicBezTo>
                <a:cubicBezTo>
                  <a:pt x="262" y="519"/>
                  <a:pt x="376" y="403"/>
                  <a:pt x="292" y="469"/>
                </a:cubicBezTo>
                <a:cubicBezTo>
                  <a:pt x="251" y="501"/>
                  <a:pt x="212" y="550"/>
                  <a:pt x="178" y="590"/>
                </a:cubicBezTo>
                <a:cubicBezTo>
                  <a:pt x="143" y="632"/>
                  <a:pt x="98" y="685"/>
                  <a:pt x="73" y="736"/>
                </a:cubicBezTo>
                <a:cubicBezTo>
                  <a:pt x="54" y="776"/>
                  <a:pt x="66" y="761"/>
                  <a:pt x="40" y="785"/>
                </a:cubicBezTo>
                <a:cubicBezTo>
                  <a:pt x="25" y="831"/>
                  <a:pt x="8" y="867"/>
                  <a:pt x="0" y="915"/>
                </a:cubicBezTo>
                <a:cubicBezTo>
                  <a:pt x="3" y="996"/>
                  <a:pt x="1" y="1077"/>
                  <a:pt x="8" y="1158"/>
                </a:cubicBezTo>
                <a:cubicBezTo>
                  <a:pt x="13" y="1214"/>
                  <a:pt x="61" y="1252"/>
                  <a:pt x="97" y="1288"/>
                </a:cubicBezTo>
                <a:cubicBezTo>
                  <a:pt x="143" y="1334"/>
                  <a:pt x="107" y="1291"/>
                  <a:pt x="162" y="1369"/>
                </a:cubicBezTo>
                <a:cubicBezTo>
                  <a:pt x="179" y="1393"/>
                  <a:pt x="300" y="1455"/>
                  <a:pt x="332" y="1475"/>
                </a:cubicBezTo>
                <a:cubicBezTo>
                  <a:pt x="435" y="1540"/>
                  <a:pt x="310" y="1456"/>
                  <a:pt x="389" y="1499"/>
                </a:cubicBezTo>
                <a:cubicBezTo>
                  <a:pt x="434" y="1524"/>
                  <a:pt x="471" y="1559"/>
                  <a:pt x="519" y="1580"/>
                </a:cubicBezTo>
                <a:cubicBezTo>
                  <a:pt x="532" y="1586"/>
                  <a:pt x="546" y="1592"/>
                  <a:pt x="560" y="1596"/>
                </a:cubicBezTo>
                <a:cubicBezTo>
                  <a:pt x="587" y="1603"/>
                  <a:pt x="641" y="1613"/>
                  <a:pt x="641" y="1613"/>
                </a:cubicBezTo>
                <a:cubicBezTo>
                  <a:pt x="681" y="1610"/>
                  <a:pt x="722" y="1609"/>
                  <a:pt x="762" y="1604"/>
                </a:cubicBezTo>
                <a:cubicBezTo>
                  <a:pt x="784" y="1601"/>
                  <a:pt x="851" y="1565"/>
                  <a:pt x="852" y="1564"/>
                </a:cubicBezTo>
                <a:cubicBezTo>
                  <a:pt x="914" y="1534"/>
                  <a:pt x="982" y="1520"/>
                  <a:pt x="1046" y="1499"/>
                </a:cubicBezTo>
                <a:cubicBezTo>
                  <a:pt x="1078" y="1469"/>
                  <a:pt x="1109" y="1445"/>
                  <a:pt x="1136" y="1410"/>
                </a:cubicBezTo>
                <a:cubicBezTo>
                  <a:pt x="1172" y="1362"/>
                  <a:pt x="1190" y="1305"/>
                  <a:pt x="1225" y="1256"/>
                </a:cubicBezTo>
                <a:cubicBezTo>
                  <a:pt x="1268" y="1196"/>
                  <a:pt x="1312" y="1137"/>
                  <a:pt x="1355" y="1077"/>
                </a:cubicBezTo>
                <a:cubicBezTo>
                  <a:pt x="1380" y="1043"/>
                  <a:pt x="1398" y="1003"/>
                  <a:pt x="1428" y="972"/>
                </a:cubicBezTo>
                <a:cubicBezTo>
                  <a:pt x="1460" y="939"/>
                  <a:pt x="1473" y="901"/>
                  <a:pt x="1501" y="866"/>
                </a:cubicBezTo>
                <a:cubicBezTo>
                  <a:pt x="1513" y="851"/>
                  <a:pt x="1529" y="841"/>
                  <a:pt x="1541" y="826"/>
                </a:cubicBezTo>
                <a:cubicBezTo>
                  <a:pt x="1567" y="794"/>
                  <a:pt x="1614" y="728"/>
                  <a:pt x="1614" y="728"/>
                </a:cubicBezTo>
                <a:cubicBezTo>
                  <a:pt x="1636" y="641"/>
                  <a:pt x="1665" y="518"/>
                  <a:pt x="1728" y="452"/>
                </a:cubicBezTo>
                <a:cubicBezTo>
                  <a:pt x="1743" y="407"/>
                  <a:pt x="1768" y="356"/>
                  <a:pt x="1801" y="323"/>
                </a:cubicBezTo>
                <a:cubicBezTo>
                  <a:pt x="1813" y="273"/>
                  <a:pt x="1852" y="250"/>
                  <a:pt x="1882" y="209"/>
                </a:cubicBezTo>
                <a:cubicBezTo>
                  <a:pt x="1890" y="178"/>
                  <a:pt x="1893" y="150"/>
                  <a:pt x="1923" y="136"/>
                </a:cubicBezTo>
                <a:cubicBezTo>
                  <a:pt x="1915" y="139"/>
                  <a:pt x="1902" y="152"/>
                  <a:pt x="1898" y="144"/>
                </a:cubicBezTo>
                <a:cubicBezTo>
                  <a:pt x="1893" y="136"/>
                  <a:pt x="1910" y="129"/>
                  <a:pt x="1914" y="120"/>
                </a:cubicBezTo>
                <a:cubicBezTo>
                  <a:pt x="1923" y="103"/>
                  <a:pt x="1971" y="0"/>
                  <a:pt x="1947" y="71"/>
                </a:cubicBezTo>
                <a:close/>
              </a:path>
            </a:pathLst>
          </a:custGeom>
          <a:solidFill>
            <a:srgbClr val="FFFF9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" name="CustomShape 9">
            <a:extLst>
              <a:ext uri="{FF2B5EF4-FFF2-40B4-BE49-F238E27FC236}">
                <a16:creationId xmlns:a16="http://schemas.microsoft.com/office/drawing/2014/main" id="{D30D7A59-FB5D-3BFF-D000-95A919EC60B9}"/>
              </a:ext>
            </a:extLst>
          </p:cNvPr>
          <p:cNvSpPr/>
          <p:nvPr/>
        </p:nvSpPr>
        <p:spPr>
          <a:xfrm>
            <a:off x="3362566" y="4595356"/>
            <a:ext cx="286560" cy="65880"/>
          </a:xfrm>
          <a:prstGeom prst="rect">
            <a:avLst/>
          </a:prstGeom>
          <a:solidFill>
            <a:srgbClr val="CC99FF"/>
          </a:solidFill>
          <a:ln w="9360">
            <a:noFill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rgbClr val="CC99FF"/>
            </a:extrusion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" name="CustomShape 10">
            <a:extLst>
              <a:ext uri="{FF2B5EF4-FFF2-40B4-BE49-F238E27FC236}">
                <a16:creationId xmlns:a16="http://schemas.microsoft.com/office/drawing/2014/main" id="{BE6474E8-8945-BB79-6A6C-BB9954371525}"/>
              </a:ext>
            </a:extLst>
          </p:cNvPr>
          <p:cNvSpPr/>
          <p:nvPr/>
        </p:nvSpPr>
        <p:spPr>
          <a:xfrm>
            <a:off x="5203966" y="4603276"/>
            <a:ext cx="286560" cy="65880"/>
          </a:xfrm>
          <a:prstGeom prst="rect">
            <a:avLst/>
          </a:prstGeom>
          <a:solidFill>
            <a:srgbClr val="CC99FF"/>
          </a:solidFill>
          <a:ln w="9360">
            <a:noFill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rgbClr val="CC99FF"/>
            </a:extrusion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2" name="CustomShape 11">
            <a:extLst>
              <a:ext uri="{FF2B5EF4-FFF2-40B4-BE49-F238E27FC236}">
                <a16:creationId xmlns:a16="http://schemas.microsoft.com/office/drawing/2014/main" id="{369A441B-2AF0-A1EC-2B8B-1B9B96C39F62}"/>
              </a:ext>
            </a:extLst>
          </p:cNvPr>
          <p:cNvSpPr/>
          <p:nvPr/>
        </p:nvSpPr>
        <p:spPr>
          <a:xfrm>
            <a:off x="1568686" y="4593556"/>
            <a:ext cx="286560" cy="64080"/>
          </a:xfrm>
          <a:prstGeom prst="rect">
            <a:avLst/>
          </a:prstGeom>
          <a:solidFill>
            <a:srgbClr val="CC99FF"/>
          </a:solidFill>
          <a:ln w="9360">
            <a:noFill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rgbClr val="CC99FF"/>
            </a:extrusion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28C7F962-DC8C-1DCE-4ECD-D8325D3FBCC7}"/>
              </a:ext>
            </a:extLst>
          </p:cNvPr>
          <p:cNvSpPr/>
          <p:nvPr/>
        </p:nvSpPr>
        <p:spPr>
          <a:xfrm flipH="1">
            <a:off x="1017526" y="4579156"/>
            <a:ext cx="55584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84E00D5F-27B8-48B2-92E8-A55BD3731CD9}"/>
              </a:ext>
            </a:extLst>
          </p:cNvPr>
          <p:cNvSpPr/>
          <p:nvPr/>
        </p:nvSpPr>
        <p:spPr>
          <a:xfrm flipH="1">
            <a:off x="1404886" y="4626676"/>
            <a:ext cx="271440" cy="31428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B7E595D3-FCBC-1428-6069-ADFECF487B06}"/>
              </a:ext>
            </a:extLst>
          </p:cNvPr>
          <p:cNvSpPr/>
          <p:nvPr/>
        </p:nvSpPr>
        <p:spPr>
          <a:xfrm>
            <a:off x="1823926" y="4655476"/>
            <a:ext cx="73080" cy="29520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" name="Line 15">
            <a:extLst>
              <a:ext uri="{FF2B5EF4-FFF2-40B4-BE49-F238E27FC236}">
                <a16:creationId xmlns:a16="http://schemas.microsoft.com/office/drawing/2014/main" id="{AB8E42FB-8B4B-887E-9DA0-CC8D1293A1A6}"/>
              </a:ext>
            </a:extLst>
          </p:cNvPr>
          <p:cNvSpPr/>
          <p:nvPr/>
        </p:nvSpPr>
        <p:spPr>
          <a:xfrm flipH="1">
            <a:off x="3070246" y="4617316"/>
            <a:ext cx="345960" cy="2156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" name="Line 16">
            <a:extLst>
              <a:ext uri="{FF2B5EF4-FFF2-40B4-BE49-F238E27FC236}">
                <a16:creationId xmlns:a16="http://schemas.microsoft.com/office/drawing/2014/main" id="{34FAB836-B2C5-FC2B-A5A1-7B9A16563202}"/>
              </a:ext>
            </a:extLst>
          </p:cNvPr>
          <p:cNvSpPr/>
          <p:nvPr/>
        </p:nvSpPr>
        <p:spPr>
          <a:xfrm flipH="1">
            <a:off x="3384526" y="4636396"/>
            <a:ext cx="125280" cy="5871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02058AB4-341F-E3B9-0CE2-6F5666B84B20}"/>
              </a:ext>
            </a:extLst>
          </p:cNvPr>
          <p:cNvSpPr/>
          <p:nvPr/>
        </p:nvSpPr>
        <p:spPr>
          <a:xfrm>
            <a:off x="3689446" y="4579156"/>
            <a:ext cx="230040" cy="36180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9" name="Line 18">
            <a:extLst>
              <a:ext uri="{FF2B5EF4-FFF2-40B4-BE49-F238E27FC236}">
                <a16:creationId xmlns:a16="http://schemas.microsoft.com/office/drawing/2014/main" id="{00176C31-DA00-60A2-8615-661138652E90}"/>
              </a:ext>
            </a:extLst>
          </p:cNvPr>
          <p:cNvSpPr/>
          <p:nvPr/>
        </p:nvSpPr>
        <p:spPr>
          <a:xfrm flipH="1">
            <a:off x="4967446" y="4655476"/>
            <a:ext cx="428400" cy="2444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" name="Line 19">
            <a:extLst>
              <a:ext uri="{FF2B5EF4-FFF2-40B4-BE49-F238E27FC236}">
                <a16:creationId xmlns:a16="http://schemas.microsoft.com/office/drawing/2014/main" id="{E00130B4-B4BC-B59E-ECF3-F3F06B993061}"/>
              </a:ext>
            </a:extLst>
          </p:cNvPr>
          <p:cNvSpPr/>
          <p:nvPr/>
        </p:nvSpPr>
        <p:spPr>
          <a:xfrm flipH="1">
            <a:off x="5470366" y="4626676"/>
            <a:ext cx="9720" cy="46980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2F55C0C6-0E69-668D-A2C8-F652F7EFF942}"/>
              </a:ext>
            </a:extLst>
          </p:cNvPr>
          <p:cNvSpPr/>
          <p:nvPr/>
        </p:nvSpPr>
        <p:spPr>
          <a:xfrm>
            <a:off x="5594206" y="4548916"/>
            <a:ext cx="514440" cy="2444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3E35565-2E8C-82BC-5172-D31E1EA0022A}"/>
              </a:ext>
            </a:extLst>
          </p:cNvPr>
          <p:cNvGrpSpPr/>
          <p:nvPr/>
        </p:nvGrpSpPr>
        <p:grpSpPr>
          <a:xfrm>
            <a:off x="3421246" y="3112156"/>
            <a:ext cx="371520" cy="250200"/>
            <a:chOff x="4335480" y="3141360"/>
            <a:chExt cx="371520" cy="250200"/>
          </a:xfrm>
        </p:grpSpPr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81274DF0-9A8D-E55E-E256-48F1BAF1EE24}"/>
                </a:ext>
              </a:extLst>
            </p:cNvPr>
            <p:cNvSpPr/>
            <p:nvPr/>
          </p:nvSpPr>
          <p:spPr>
            <a:xfrm>
              <a:off x="4706640" y="3141360"/>
              <a:ext cx="36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24" name="CustomShape 23">
              <a:extLst>
                <a:ext uri="{FF2B5EF4-FFF2-40B4-BE49-F238E27FC236}">
                  <a16:creationId xmlns:a16="http://schemas.microsoft.com/office/drawing/2014/main" id="{3F6A5F67-06BC-6DC1-E1FE-BEA119DCD7B2}"/>
                </a:ext>
              </a:extLst>
            </p:cNvPr>
            <p:cNvSpPr/>
            <p:nvPr/>
          </p:nvSpPr>
          <p:spPr>
            <a:xfrm>
              <a:off x="4335480" y="3315600"/>
              <a:ext cx="342000" cy="75960"/>
            </a:xfrm>
            <a:prstGeom prst="rect">
              <a:avLst/>
            </a:prstGeom>
            <a:solidFill>
              <a:srgbClr val="99CCFF"/>
            </a:solidFill>
            <a:ln w="9360">
              <a:noFill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FF"/>
              </a:extrusion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61434A6-FADE-5574-0FD1-291FF04DDE92}"/>
                </a:ext>
              </a:extLst>
            </p:cNvPr>
            <p:cNvGrpSpPr/>
            <p:nvPr/>
          </p:nvGrpSpPr>
          <p:grpSpPr>
            <a:xfrm>
              <a:off x="4520880" y="3199320"/>
              <a:ext cx="140760" cy="110160"/>
              <a:chOff x="4520880" y="3199320"/>
              <a:chExt cx="140760" cy="110160"/>
            </a:xfrm>
          </p:grpSpPr>
          <p:sp>
            <p:nvSpPr>
              <p:cNvPr id="26" name="Line 25">
                <a:extLst>
                  <a:ext uri="{FF2B5EF4-FFF2-40B4-BE49-F238E27FC236}">
                    <a16:creationId xmlns:a16="http://schemas.microsoft.com/office/drawing/2014/main" id="{4F2A75D1-2BE6-3507-E9D0-4D52E0D85F5E}"/>
                  </a:ext>
                </a:extLst>
              </p:cNvPr>
              <p:cNvSpPr/>
              <p:nvPr/>
            </p:nvSpPr>
            <p:spPr>
              <a:xfrm>
                <a:off x="4544280" y="3199320"/>
                <a:ext cx="93960" cy="110160"/>
              </a:xfrm>
              <a:prstGeom prst="line">
                <a:avLst/>
              </a:prstGeom>
              <a:ln w="255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27" name="Line 26">
                <a:extLst>
                  <a:ext uri="{FF2B5EF4-FFF2-40B4-BE49-F238E27FC236}">
                    <a16:creationId xmlns:a16="http://schemas.microsoft.com/office/drawing/2014/main" id="{7ABBADE0-8A71-1D41-3E6E-520C3D6D58A6}"/>
                  </a:ext>
                </a:extLst>
              </p:cNvPr>
              <p:cNvSpPr/>
              <p:nvPr/>
            </p:nvSpPr>
            <p:spPr>
              <a:xfrm flipH="1">
                <a:off x="4520880" y="3199320"/>
                <a:ext cx="140760" cy="110160"/>
              </a:xfrm>
              <a:prstGeom prst="line">
                <a:avLst/>
              </a:prstGeom>
              <a:ln w="255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8" name="Line 27">
            <a:extLst>
              <a:ext uri="{FF2B5EF4-FFF2-40B4-BE49-F238E27FC236}">
                <a16:creationId xmlns:a16="http://schemas.microsoft.com/office/drawing/2014/main" id="{DE0A3B4E-EC9C-ECF0-19BD-E729438BD320}"/>
              </a:ext>
            </a:extLst>
          </p:cNvPr>
          <p:cNvSpPr/>
          <p:nvPr/>
        </p:nvSpPr>
        <p:spPr>
          <a:xfrm flipH="1">
            <a:off x="1814566" y="3366316"/>
            <a:ext cx="1665360" cy="107460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9" name="Line 28">
            <a:extLst>
              <a:ext uri="{FF2B5EF4-FFF2-40B4-BE49-F238E27FC236}">
                <a16:creationId xmlns:a16="http://schemas.microsoft.com/office/drawing/2014/main" id="{24F863DA-AD8B-0786-89CE-A1742476D45F}"/>
              </a:ext>
            </a:extLst>
          </p:cNvPr>
          <p:cNvSpPr/>
          <p:nvPr/>
        </p:nvSpPr>
        <p:spPr>
          <a:xfrm>
            <a:off x="3635446" y="3356596"/>
            <a:ext cx="360" cy="11145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0" name="Line 29">
            <a:extLst>
              <a:ext uri="{FF2B5EF4-FFF2-40B4-BE49-F238E27FC236}">
                <a16:creationId xmlns:a16="http://schemas.microsoft.com/office/drawing/2014/main" id="{01C257C2-719D-3FAC-9B94-C70F7FB52C86}"/>
              </a:ext>
            </a:extLst>
          </p:cNvPr>
          <p:cNvSpPr/>
          <p:nvPr/>
        </p:nvSpPr>
        <p:spPr>
          <a:xfrm flipH="1" flipV="1">
            <a:off x="3794206" y="3307636"/>
            <a:ext cx="1496880" cy="123192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1" name="CustomShape 30">
            <a:extLst>
              <a:ext uri="{FF2B5EF4-FFF2-40B4-BE49-F238E27FC236}">
                <a16:creationId xmlns:a16="http://schemas.microsoft.com/office/drawing/2014/main" id="{DB52DBB3-1E62-7042-FF0E-8FC129FC5D93}"/>
              </a:ext>
            </a:extLst>
          </p:cNvPr>
          <p:cNvSpPr/>
          <p:nvPr/>
        </p:nvSpPr>
        <p:spPr>
          <a:xfrm>
            <a:off x="1990966" y="4379356"/>
            <a:ext cx="627840" cy="362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hub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2" name="CustomShape 31">
            <a:extLst>
              <a:ext uri="{FF2B5EF4-FFF2-40B4-BE49-F238E27FC236}">
                <a16:creationId xmlns:a16="http://schemas.microsoft.com/office/drawing/2014/main" id="{897DB13D-717A-FD31-0732-F5C62F95CDD6}"/>
              </a:ext>
            </a:extLst>
          </p:cNvPr>
          <p:cNvSpPr/>
          <p:nvPr/>
        </p:nvSpPr>
        <p:spPr>
          <a:xfrm>
            <a:off x="3794566" y="4390516"/>
            <a:ext cx="540000" cy="362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hub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" name="CustomShape 32">
            <a:extLst>
              <a:ext uri="{FF2B5EF4-FFF2-40B4-BE49-F238E27FC236}">
                <a16:creationId xmlns:a16="http://schemas.microsoft.com/office/drawing/2014/main" id="{796478E3-91F6-3D65-D069-97B5D7B76DDF}"/>
              </a:ext>
            </a:extLst>
          </p:cNvPr>
          <p:cNvSpPr/>
          <p:nvPr/>
        </p:nvSpPr>
        <p:spPr>
          <a:xfrm>
            <a:off x="5626606" y="4263436"/>
            <a:ext cx="540000" cy="362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hub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" name="CustomShape 33">
            <a:extLst>
              <a:ext uri="{FF2B5EF4-FFF2-40B4-BE49-F238E27FC236}">
                <a16:creationId xmlns:a16="http://schemas.microsoft.com/office/drawing/2014/main" id="{166DEB63-0374-3682-608C-AE412EC20A1E}"/>
              </a:ext>
            </a:extLst>
          </p:cNvPr>
          <p:cNvSpPr/>
          <p:nvPr/>
        </p:nvSpPr>
        <p:spPr>
          <a:xfrm>
            <a:off x="3934246" y="2993356"/>
            <a:ext cx="1451520" cy="362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switch/bridge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" name="CustomShape 34">
            <a:extLst>
              <a:ext uri="{FF2B5EF4-FFF2-40B4-BE49-F238E27FC236}">
                <a16:creationId xmlns:a16="http://schemas.microsoft.com/office/drawing/2014/main" id="{2BBC8335-46A0-8486-DEFB-8F3953A3AFEB}"/>
              </a:ext>
            </a:extLst>
          </p:cNvPr>
          <p:cNvSpPr/>
          <p:nvPr/>
        </p:nvSpPr>
        <p:spPr>
          <a:xfrm>
            <a:off x="320566" y="5625316"/>
            <a:ext cx="1689120" cy="362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collision domain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6" name="CustomShape 35">
            <a:extLst>
              <a:ext uri="{FF2B5EF4-FFF2-40B4-BE49-F238E27FC236}">
                <a16:creationId xmlns:a16="http://schemas.microsoft.com/office/drawing/2014/main" id="{3705B3FE-04C4-D095-294A-E1D0DB33175B}"/>
              </a:ext>
            </a:extLst>
          </p:cNvPr>
          <p:cNvSpPr/>
          <p:nvPr/>
        </p:nvSpPr>
        <p:spPr>
          <a:xfrm>
            <a:off x="2379406" y="5700196"/>
            <a:ext cx="1689120" cy="362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collision domain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7" name="CustomShape 36">
            <a:extLst>
              <a:ext uri="{FF2B5EF4-FFF2-40B4-BE49-F238E27FC236}">
                <a16:creationId xmlns:a16="http://schemas.microsoft.com/office/drawing/2014/main" id="{953C9DC3-C03D-929A-B440-8C272125AFB9}"/>
              </a:ext>
            </a:extLst>
          </p:cNvPr>
          <p:cNvSpPr/>
          <p:nvPr/>
        </p:nvSpPr>
        <p:spPr>
          <a:xfrm>
            <a:off x="2890966" y="5690476"/>
            <a:ext cx="181800" cy="364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8" name="CustomShape 37">
            <a:extLst>
              <a:ext uri="{FF2B5EF4-FFF2-40B4-BE49-F238E27FC236}">
                <a16:creationId xmlns:a16="http://schemas.microsoft.com/office/drawing/2014/main" id="{AFE916E3-FF77-64D1-4312-CCFEE39588B5}"/>
              </a:ext>
            </a:extLst>
          </p:cNvPr>
          <p:cNvSpPr/>
          <p:nvPr/>
        </p:nvSpPr>
        <p:spPr>
          <a:xfrm>
            <a:off x="4799866" y="5917449"/>
            <a:ext cx="1844894" cy="39370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CA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collision domain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8A51FB9-3435-645D-1FA8-833E6080095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79806" y="4885876"/>
            <a:ext cx="404280" cy="327960"/>
          </a:xfrm>
          <a:prstGeom prst="rect">
            <a:avLst/>
          </a:prstGeom>
          <a:ln w="0"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CD0653C-0454-976E-D97E-05E79B0D61B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784846" y="4898476"/>
            <a:ext cx="404280" cy="327960"/>
          </a:xfrm>
          <a:prstGeom prst="rect">
            <a:avLst/>
          </a:prstGeom>
          <a:ln w="0"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1D39CB-36B9-6830-FE96-EB739E0626C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597726" y="4860316"/>
            <a:ext cx="404280" cy="327960"/>
          </a:xfrm>
          <a:prstGeom prst="rect">
            <a:avLst/>
          </a:prstGeom>
          <a:ln w="0"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7DCFF8A-77BE-9312-D984-4896E319019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40046" y="4911076"/>
            <a:ext cx="404280" cy="327960"/>
          </a:xfrm>
          <a:prstGeom prst="rect">
            <a:avLst/>
          </a:prstGeom>
          <a:ln w="0"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429FFA3-7538-6E56-EE61-A8EFAC133F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680006" y="4745836"/>
            <a:ext cx="404280" cy="327960"/>
          </a:xfrm>
          <a:prstGeom prst="rect">
            <a:avLst/>
          </a:prstGeom>
          <a:ln w="0">
            <a:noFill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4066F62-D67C-47FF-7D06-917A358F659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111646" y="5228596"/>
            <a:ext cx="404280" cy="327960"/>
          </a:xfrm>
          <a:prstGeom prst="rect">
            <a:avLst/>
          </a:prstGeom>
          <a:ln w="0"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0646CAF-70AA-3D46-DCB3-98D32557D6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58246" y="4720636"/>
            <a:ext cx="404280" cy="327960"/>
          </a:xfrm>
          <a:prstGeom prst="rect">
            <a:avLst/>
          </a:prstGeom>
          <a:ln w="0">
            <a:noFill/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8C9F31-9087-3BD2-1678-952033542C6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296126" y="5088916"/>
            <a:ext cx="404280" cy="327960"/>
          </a:xfrm>
          <a:prstGeom prst="rect">
            <a:avLst/>
          </a:prstGeom>
          <a:ln w="0">
            <a:noFill/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FE32730-E425-B501-D956-6AB2CA084F0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35206" y="4415716"/>
            <a:ext cx="404280" cy="327960"/>
          </a:xfrm>
          <a:prstGeom prst="rect">
            <a:avLst/>
          </a:prstGeom>
          <a:ln w="0">
            <a:noFill/>
          </a:ln>
        </p:spPr>
      </p:pic>
      <p:sp>
        <p:nvSpPr>
          <p:cNvPr id="49" name="CustomShape 7">
            <a:extLst>
              <a:ext uri="{FF2B5EF4-FFF2-40B4-BE49-F238E27FC236}">
                <a16:creationId xmlns:a16="http://schemas.microsoft.com/office/drawing/2014/main" id="{8AAF4675-935A-CF40-9D59-4392107C6204}"/>
              </a:ext>
            </a:extLst>
          </p:cNvPr>
          <p:cNvSpPr/>
          <p:nvPr/>
        </p:nvSpPr>
        <p:spPr>
          <a:xfrm>
            <a:off x="8600273" y="4583333"/>
            <a:ext cx="151200" cy="12888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0" name="CustomShape 8">
            <a:extLst>
              <a:ext uri="{FF2B5EF4-FFF2-40B4-BE49-F238E27FC236}">
                <a16:creationId xmlns:a16="http://schemas.microsoft.com/office/drawing/2014/main" id="{6A594BAD-D2A8-191F-F17B-F793F52D44B6}"/>
              </a:ext>
            </a:extLst>
          </p:cNvPr>
          <p:cNvSpPr/>
          <p:nvPr/>
        </p:nvSpPr>
        <p:spPr>
          <a:xfrm>
            <a:off x="10856393" y="4583333"/>
            <a:ext cx="151200" cy="12888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1" name="CustomShape 9">
            <a:extLst>
              <a:ext uri="{FF2B5EF4-FFF2-40B4-BE49-F238E27FC236}">
                <a16:creationId xmlns:a16="http://schemas.microsoft.com/office/drawing/2014/main" id="{DA2C7CEC-35CE-5672-3DCA-A4C47FDB97BD}"/>
              </a:ext>
            </a:extLst>
          </p:cNvPr>
          <p:cNvSpPr/>
          <p:nvPr/>
        </p:nvSpPr>
        <p:spPr>
          <a:xfrm>
            <a:off x="9776753" y="3840293"/>
            <a:ext cx="117720" cy="20520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2" name="CustomShape 10">
            <a:extLst>
              <a:ext uri="{FF2B5EF4-FFF2-40B4-BE49-F238E27FC236}">
                <a16:creationId xmlns:a16="http://schemas.microsoft.com/office/drawing/2014/main" id="{EAAFDA99-496B-C6B2-4FA0-17222C5BE23F}"/>
              </a:ext>
            </a:extLst>
          </p:cNvPr>
          <p:cNvSpPr/>
          <p:nvPr/>
        </p:nvSpPr>
        <p:spPr>
          <a:xfrm>
            <a:off x="9784673" y="5467493"/>
            <a:ext cx="117720" cy="20520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3" name="Line 11">
            <a:extLst>
              <a:ext uri="{FF2B5EF4-FFF2-40B4-BE49-F238E27FC236}">
                <a16:creationId xmlns:a16="http://schemas.microsoft.com/office/drawing/2014/main" id="{70B5E62C-8A04-AB71-9F64-282472FBF2B0}"/>
              </a:ext>
            </a:extLst>
          </p:cNvPr>
          <p:cNvSpPr/>
          <p:nvPr/>
        </p:nvSpPr>
        <p:spPr>
          <a:xfrm>
            <a:off x="8754353" y="4638773"/>
            <a:ext cx="842760" cy="36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4" name="Line 12">
            <a:extLst>
              <a:ext uri="{FF2B5EF4-FFF2-40B4-BE49-F238E27FC236}">
                <a16:creationId xmlns:a16="http://schemas.microsoft.com/office/drawing/2014/main" id="{1DE4CFA3-D68A-16C3-30C9-BBAF8E7EDB63}"/>
              </a:ext>
            </a:extLst>
          </p:cNvPr>
          <p:cNvSpPr/>
          <p:nvPr/>
        </p:nvSpPr>
        <p:spPr>
          <a:xfrm>
            <a:off x="9822473" y="4051253"/>
            <a:ext cx="360" cy="48744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5" name="Line 13">
            <a:extLst>
              <a:ext uri="{FF2B5EF4-FFF2-40B4-BE49-F238E27FC236}">
                <a16:creationId xmlns:a16="http://schemas.microsoft.com/office/drawing/2014/main" id="{54F6BB5C-60F2-8E22-C1D7-2CC27C76753B}"/>
              </a:ext>
            </a:extLst>
          </p:cNvPr>
          <p:cNvSpPr/>
          <p:nvPr/>
        </p:nvSpPr>
        <p:spPr>
          <a:xfrm flipH="1">
            <a:off x="9986273" y="4638773"/>
            <a:ext cx="852480" cy="36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6" name="Line 14">
            <a:extLst>
              <a:ext uri="{FF2B5EF4-FFF2-40B4-BE49-F238E27FC236}">
                <a16:creationId xmlns:a16="http://schemas.microsoft.com/office/drawing/2014/main" id="{18540AF6-87B5-91C4-983F-79152C292318}"/>
              </a:ext>
            </a:extLst>
          </p:cNvPr>
          <p:cNvSpPr/>
          <p:nvPr/>
        </p:nvSpPr>
        <p:spPr>
          <a:xfrm flipV="1">
            <a:off x="9822473" y="4759373"/>
            <a:ext cx="11160" cy="68724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7" name="CustomShape 15">
            <a:extLst>
              <a:ext uri="{FF2B5EF4-FFF2-40B4-BE49-F238E27FC236}">
                <a16:creationId xmlns:a16="http://schemas.microsoft.com/office/drawing/2014/main" id="{F55855E8-6E19-6249-938D-A85BE7801226}"/>
              </a:ext>
            </a:extLst>
          </p:cNvPr>
          <p:cNvSpPr/>
          <p:nvPr/>
        </p:nvSpPr>
        <p:spPr>
          <a:xfrm>
            <a:off x="7672913" y="4389653"/>
            <a:ext cx="332640" cy="392760"/>
          </a:xfrm>
          <a:prstGeom prst="rect">
            <a:avLst/>
          </a:prstGeom>
          <a:noFill/>
          <a:ln w="38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CA" sz="2000" b="1" strike="noStrike" spc="-1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endParaRPr lang="en-CA" sz="2000" b="0" strike="noStrike" spc="-1">
              <a:latin typeface="Arial"/>
            </a:endParaRPr>
          </a:p>
        </p:txBody>
      </p:sp>
      <p:sp>
        <p:nvSpPr>
          <p:cNvPr id="58" name="CustomShape 16">
            <a:extLst>
              <a:ext uri="{FF2B5EF4-FFF2-40B4-BE49-F238E27FC236}">
                <a16:creationId xmlns:a16="http://schemas.microsoft.com/office/drawing/2014/main" id="{C9CF0C79-0491-FD71-4963-167D5DE8C1DA}"/>
              </a:ext>
            </a:extLst>
          </p:cNvPr>
          <p:cNvSpPr/>
          <p:nvPr/>
        </p:nvSpPr>
        <p:spPr>
          <a:xfrm>
            <a:off x="10176353" y="3352853"/>
            <a:ext cx="321840" cy="392760"/>
          </a:xfrm>
          <a:prstGeom prst="rect">
            <a:avLst/>
          </a:prstGeom>
          <a:noFill/>
          <a:ln w="38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CA" sz="2000" b="1" strike="noStrike" spc="-1">
                <a:solidFill>
                  <a:srgbClr val="000000"/>
                </a:solidFill>
                <a:latin typeface="Calibri"/>
                <a:ea typeface="DejaVu Sans"/>
              </a:rPr>
              <a:t>B</a:t>
            </a:r>
            <a:endParaRPr lang="en-CA" sz="2000" b="0" strike="noStrike" spc="-1">
              <a:latin typeface="Arial"/>
            </a:endParaRPr>
          </a:p>
        </p:txBody>
      </p:sp>
      <p:sp>
        <p:nvSpPr>
          <p:cNvPr id="59" name="CustomShape 17">
            <a:extLst>
              <a:ext uri="{FF2B5EF4-FFF2-40B4-BE49-F238E27FC236}">
                <a16:creationId xmlns:a16="http://schemas.microsoft.com/office/drawing/2014/main" id="{BBF13E9C-4FB7-8378-1FCF-62E2CB555ACE}"/>
              </a:ext>
            </a:extLst>
          </p:cNvPr>
          <p:cNvSpPr/>
          <p:nvPr/>
        </p:nvSpPr>
        <p:spPr>
          <a:xfrm>
            <a:off x="11575313" y="4418093"/>
            <a:ext cx="365400" cy="392760"/>
          </a:xfrm>
          <a:prstGeom prst="rect">
            <a:avLst/>
          </a:prstGeom>
          <a:noFill/>
          <a:ln w="38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CA" sz="2000" b="1" strike="noStrike" spc="-1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endParaRPr lang="en-CA" sz="2000" b="0" strike="noStrike" spc="-1">
              <a:latin typeface="Arial"/>
            </a:endParaRPr>
          </a:p>
        </p:txBody>
      </p:sp>
      <p:sp>
        <p:nvSpPr>
          <p:cNvPr id="60" name="CustomShape 18">
            <a:extLst>
              <a:ext uri="{FF2B5EF4-FFF2-40B4-BE49-F238E27FC236}">
                <a16:creationId xmlns:a16="http://schemas.microsoft.com/office/drawing/2014/main" id="{641D2E89-ED93-7259-AC1A-765CB00BB22E}"/>
              </a:ext>
            </a:extLst>
          </p:cNvPr>
          <p:cNvSpPr/>
          <p:nvPr/>
        </p:nvSpPr>
        <p:spPr>
          <a:xfrm>
            <a:off x="10114793" y="5608613"/>
            <a:ext cx="365400" cy="392760"/>
          </a:xfrm>
          <a:prstGeom prst="rect">
            <a:avLst/>
          </a:prstGeom>
          <a:noFill/>
          <a:ln w="38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CA" sz="2000" b="1" strike="noStrike" spc="-1">
                <a:solidFill>
                  <a:srgbClr val="000000"/>
                </a:solidFill>
                <a:latin typeface="Calibri"/>
                <a:ea typeface="DejaVu Sans"/>
              </a:rPr>
              <a:t>D</a:t>
            </a:r>
            <a:endParaRPr lang="en-CA" sz="2000" b="0" strike="noStrike" spc="-1">
              <a:latin typeface="Arial"/>
            </a:endParaRPr>
          </a:p>
        </p:txBody>
      </p:sp>
      <p:sp>
        <p:nvSpPr>
          <p:cNvPr id="61" name="CustomShape 19">
            <a:extLst>
              <a:ext uri="{FF2B5EF4-FFF2-40B4-BE49-F238E27FC236}">
                <a16:creationId xmlns:a16="http://schemas.microsoft.com/office/drawing/2014/main" id="{B7D38852-5884-65B6-850D-11A0A986C024}"/>
              </a:ext>
            </a:extLst>
          </p:cNvPr>
          <p:cNvSpPr/>
          <p:nvPr/>
        </p:nvSpPr>
        <p:spPr>
          <a:xfrm>
            <a:off x="8987633" y="4381733"/>
            <a:ext cx="457560" cy="151200"/>
          </a:xfrm>
          <a:prstGeom prst="rect">
            <a:avLst/>
          </a:prstGeom>
          <a:solidFill>
            <a:srgbClr val="99CCFF"/>
          </a:solidFill>
          <a:ln w="38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62" name="CustomShape 20">
            <a:extLst>
              <a:ext uri="{FF2B5EF4-FFF2-40B4-BE49-F238E27FC236}">
                <a16:creationId xmlns:a16="http://schemas.microsoft.com/office/drawing/2014/main" id="{14746248-50DF-D72D-2941-4237C1FB8A5A}"/>
              </a:ext>
            </a:extLst>
          </p:cNvPr>
          <p:cNvSpPr/>
          <p:nvPr/>
        </p:nvSpPr>
        <p:spPr>
          <a:xfrm>
            <a:off x="9294353" y="4381733"/>
            <a:ext cx="151200" cy="151200"/>
          </a:xfrm>
          <a:prstGeom prst="rect">
            <a:avLst/>
          </a:prstGeom>
          <a:solidFill>
            <a:srgbClr val="0000FF"/>
          </a:solidFill>
          <a:ln w="38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63" name="CustomShape 21">
            <a:extLst>
              <a:ext uri="{FF2B5EF4-FFF2-40B4-BE49-F238E27FC236}">
                <a16:creationId xmlns:a16="http://schemas.microsoft.com/office/drawing/2014/main" id="{5915915C-A38E-8D53-62C2-10FC4AAF8C85}"/>
              </a:ext>
            </a:extLst>
          </p:cNvPr>
          <p:cNvSpPr/>
          <p:nvPr/>
        </p:nvSpPr>
        <p:spPr>
          <a:xfrm>
            <a:off x="7135980" y="3180088"/>
            <a:ext cx="2264040" cy="697680"/>
          </a:xfrm>
          <a:prstGeom prst="rect">
            <a:avLst/>
          </a:prstGeom>
          <a:noFill/>
          <a:ln w="38160">
            <a:solidFill>
              <a:srgbClr val="FF33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CA" sz="2000" b="1" strike="noStrike" spc="-1">
                <a:solidFill>
                  <a:srgbClr val="FF3300"/>
                </a:solidFill>
                <a:latin typeface="Calibri"/>
                <a:ea typeface="DejaVu Sans"/>
              </a:rPr>
              <a:t>Switch learns how to reach A.</a:t>
            </a:r>
            <a:endParaRPr lang="en-CA" sz="2000" b="0" strike="noStrike" spc="-1">
              <a:latin typeface="Arial"/>
            </a:endParaRPr>
          </a:p>
        </p:txBody>
      </p:sp>
      <p:sp>
        <p:nvSpPr>
          <p:cNvPr id="7168" name="Line 22">
            <a:extLst>
              <a:ext uri="{FF2B5EF4-FFF2-40B4-BE49-F238E27FC236}">
                <a16:creationId xmlns:a16="http://schemas.microsoft.com/office/drawing/2014/main" id="{52728681-E0B9-FFA1-0350-5AE759138036}"/>
              </a:ext>
            </a:extLst>
          </p:cNvPr>
          <p:cNvSpPr/>
          <p:nvPr/>
        </p:nvSpPr>
        <p:spPr>
          <a:xfrm>
            <a:off x="8793953" y="4149533"/>
            <a:ext cx="692280" cy="360"/>
          </a:xfrm>
          <a:prstGeom prst="line">
            <a:avLst/>
          </a:prstGeom>
          <a:ln w="38160">
            <a:solidFill>
              <a:srgbClr val="0000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pic>
        <p:nvPicPr>
          <p:cNvPr id="7169" name="Picture 7168">
            <a:extLst>
              <a:ext uri="{FF2B5EF4-FFF2-40B4-BE49-F238E27FC236}">
                <a16:creationId xmlns:a16="http://schemas.microsoft.com/office/drawing/2014/main" id="{178F49DD-E2D1-744A-8428-6A87E54CDF8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30873" y="3394253"/>
            <a:ext cx="505440" cy="442080"/>
          </a:xfrm>
          <a:prstGeom prst="rect">
            <a:avLst/>
          </a:prstGeom>
          <a:ln>
            <a:noFill/>
          </a:ln>
        </p:spPr>
      </p:pic>
      <p:pic>
        <p:nvPicPr>
          <p:cNvPr id="7171" name="Picture 7170">
            <a:extLst>
              <a:ext uri="{FF2B5EF4-FFF2-40B4-BE49-F238E27FC236}">
                <a16:creationId xmlns:a16="http://schemas.microsoft.com/office/drawing/2014/main" id="{2F136E10-969F-61D3-1BAD-342A18F7734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56073" y="5654693"/>
            <a:ext cx="505440" cy="442080"/>
          </a:xfrm>
          <a:prstGeom prst="rect">
            <a:avLst/>
          </a:prstGeom>
          <a:ln>
            <a:noFill/>
          </a:ln>
        </p:spPr>
      </p:pic>
      <p:pic>
        <p:nvPicPr>
          <p:cNvPr id="7172" name="Picture 7171">
            <a:extLst>
              <a:ext uri="{FF2B5EF4-FFF2-40B4-BE49-F238E27FC236}">
                <a16:creationId xmlns:a16="http://schemas.microsoft.com/office/drawing/2014/main" id="{7A6E6B96-CE2D-2621-28E3-5D2D1BDA8E3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940273" y="4422773"/>
            <a:ext cx="505440" cy="442080"/>
          </a:xfrm>
          <a:prstGeom prst="rect">
            <a:avLst/>
          </a:prstGeom>
          <a:ln>
            <a:noFill/>
          </a:ln>
        </p:spPr>
      </p:pic>
      <p:pic>
        <p:nvPicPr>
          <p:cNvPr id="7173" name="Picture 7172">
            <a:extLst>
              <a:ext uri="{FF2B5EF4-FFF2-40B4-BE49-F238E27FC236}">
                <a16:creationId xmlns:a16="http://schemas.microsoft.com/office/drawing/2014/main" id="{02DAED9B-DD99-7ADE-A70E-A7FAA885EA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108153" y="4435733"/>
            <a:ext cx="505440" cy="442080"/>
          </a:xfrm>
          <a:prstGeom prst="rect">
            <a:avLst/>
          </a:prstGeom>
          <a:ln>
            <a:noFill/>
          </a:ln>
        </p:spPr>
      </p:pic>
      <p:grpSp>
        <p:nvGrpSpPr>
          <p:cNvPr id="7174" name="Group 7173">
            <a:extLst>
              <a:ext uri="{FF2B5EF4-FFF2-40B4-BE49-F238E27FC236}">
                <a16:creationId xmlns:a16="http://schemas.microsoft.com/office/drawing/2014/main" id="{D3D0132A-FBFA-B768-F4B9-8F2F2A553A50}"/>
              </a:ext>
            </a:extLst>
          </p:cNvPr>
          <p:cNvGrpSpPr/>
          <p:nvPr/>
        </p:nvGrpSpPr>
        <p:grpSpPr>
          <a:xfrm>
            <a:off x="9549953" y="4557468"/>
            <a:ext cx="371520" cy="250200"/>
            <a:chOff x="4335480" y="3141360"/>
            <a:chExt cx="371520" cy="250200"/>
          </a:xfrm>
        </p:grpSpPr>
        <p:sp>
          <p:nvSpPr>
            <p:cNvPr id="7175" name="Line 22">
              <a:extLst>
                <a:ext uri="{FF2B5EF4-FFF2-40B4-BE49-F238E27FC236}">
                  <a16:creationId xmlns:a16="http://schemas.microsoft.com/office/drawing/2014/main" id="{F6F603D6-7FE6-55D4-037F-56C78EDC69B5}"/>
                </a:ext>
              </a:extLst>
            </p:cNvPr>
            <p:cNvSpPr/>
            <p:nvPr/>
          </p:nvSpPr>
          <p:spPr>
            <a:xfrm>
              <a:off x="4706640" y="3141360"/>
              <a:ext cx="36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7176" name="CustomShape 23">
              <a:extLst>
                <a:ext uri="{FF2B5EF4-FFF2-40B4-BE49-F238E27FC236}">
                  <a16:creationId xmlns:a16="http://schemas.microsoft.com/office/drawing/2014/main" id="{42086A97-AE83-B62E-A79D-9E406936EA19}"/>
                </a:ext>
              </a:extLst>
            </p:cNvPr>
            <p:cNvSpPr/>
            <p:nvPr/>
          </p:nvSpPr>
          <p:spPr>
            <a:xfrm>
              <a:off x="4335480" y="3315600"/>
              <a:ext cx="342000" cy="75960"/>
            </a:xfrm>
            <a:prstGeom prst="rect">
              <a:avLst/>
            </a:prstGeom>
            <a:solidFill>
              <a:srgbClr val="99CCFF"/>
            </a:solidFill>
            <a:ln w="9360">
              <a:noFill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FF"/>
              </a:extrusion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grpSp>
          <p:nvGrpSpPr>
            <p:cNvPr id="7177" name="Group 7176">
              <a:extLst>
                <a:ext uri="{FF2B5EF4-FFF2-40B4-BE49-F238E27FC236}">
                  <a16:creationId xmlns:a16="http://schemas.microsoft.com/office/drawing/2014/main" id="{DEFBB508-20AC-8B86-A967-F55D78802E3A}"/>
                </a:ext>
              </a:extLst>
            </p:cNvPr>
            <p:cNvGrpSpPr/>
            <p:nvPr/>
          </p:nvGrpSpPr>
          <p:grpSpPr>
            <a:xfrm>
              <a:off x="4520880" y="3199320"/>
              <a:ext cx="140760" cy="110160"/>
              <a:chOff x="4520880" y="3199320"/>
              <a:chExt cx="140760" cy="110160"/>
            </a:xfrm>
          </p:grpSpPr>
          <p:sp>
            <p:nvSpPr>
              <p:cNvPr id="7178" name="Line 25">
                <a:extLst>
                  <a:ext uri="{FF2B5EF4-FFF2-40B4-BE49-F238E27FC236}">
                    <a16:creationId xmlns:a16="http://schemas.microsoft.com/office/drawing/2014/main" id="{3D1C7FA9-F253-0C93-3401-2B25A7CA2B12}"/>
                  </a:ext>
                </a:extLst>
              </p:cNvPr>
              <p:cNvSpPr/>
              <p:nvPr/>
            </p:nvSpPr>
            <p:spPr>
              <a:xfrm>
                <a:off x="4544280" y="3199320"/>
                <a:ext cx="93960" cy="110160"/>
              </a:xfrm>
              <a:prstGeom prst="line">
                <a:avLst/>
              </a:prstGeom>
              <a:ln w="255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7179" name="Line 26">
                <a:extLst>
                  <a:ext uri="{FF2B5EF4-FFF2-40B4-BE49-F238E27FC236}">
                    <a16:creationId xmlns:a16="http://schemas.microsoft.com/office/drawing/2014/main" id="{1392C283-4D39-D394-A554-7B6D0FE45AE1}"/>
                  </a:ext>
                </a:extLst>
              </p:cNvPr>
              <p:cNvSpPr/>
              <p:nvPr/>
            </p:nvSpPr>
            <p:spPr>
              <a:xfrm flipH="1">
                <a:off x="4520880" y="3199320"/>
                <a:ext cx="140760" cy="110160"/>
              </a:xfrm>
              <a:prstGeom prst="line">
                <a:avLst/>
              </a:prstGeom>
              <a:ln w="255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9401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3DB36-CE7C-A20B-A1C7-59F26B275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28C5872-9FAE-5005-0D1B-37F310730A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So Far …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0D6CCEB-A258-0B17-CBCD-2703040132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066800"/>
            <a:ext cx="6553200" cy="5791199"/>
          </a:xfrm>
          <a:solidFill>
            <a:srgbClr val="E5EBFF"/>
          </a:solidFill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So far:</a:t>
            </a:r>
            <a:r>
              <a:rPr lang="en-US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We built our first small network. How?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By allowing users to share the link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We studied different MAC approaches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We studied CSMA/CD in detail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73ADB31A-72E1-E160-A5D1-F77BFAFE2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1066800"/>
            <a:ext cx="5715000" cy="57912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kern="0" dirty="0">
                <a:solidFill>
                  <a:srgbClr val="C00000"/>
                </a:solidFill>
              </a:rPr>
              <a:t>Now: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We will study a real networking technology that used CSMA/CD.</a:t>
            </a:r>
          </a:p>
          <a:p>
            <a:pPr lvl="2">
              <a:lnSpc>
                <a:spcPct val="90000"/>
              </a:lnSpc>
            </a:pPr>
            <a:r>
              <a:rPr lang="en-US" b="1" dirty="0"/>
              <a:t>10BASE5</a:t>
            </a:r>
            <a:r>
              <a:rPr lang="en-US" dirty="0"/>
              <a:t>: Original </a:t>
            </a:r>
            <a:r>
              <a:rPr lang="en-US" b="1" dirty="0"/>
              <a:t>Ethernet</a:t>
            </a:r>
            <a:r>
              <a:rPr lang="en-US" dirty="0"/>
              <a:t> (over coaxial cable) used CSMA/CD.</a:t>
            </a:r>
          </a:p>
          <a:p>
            <a:pPr marL="914285" lvl="2" indent="0">
              <a:lnSpc>
                <a:spcPct val="90000"/>
              </a:lnSpc>
              <a:buNone/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792188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399" y="1397003"/>
            <a:ext cx="7430265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Case Study of CSMA/CD: Ethernet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56F22-06F8-C37A-3652-467F70870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590800"/>
            <a:ext cx="2791105" cy="3683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BE9459-5154-B590-0611-453AF185A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334" y="2023449"/>
            <a:ext cx="2791106" cy="56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2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Ethernet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219200"/>
            <a:ext cx="8358809" cy="53085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It is the first and by far the most widely used wired LAN technology.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elegant design principles of Ethernet allowed it to scale well while maintaining compatibility and efficiency: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from 10 Mbps (coaxial)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to 100 Gbps+ (fiber and twisted pair)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Ethernet frame structure (IEEE 802.3) has remained consistent since the original version.</a:t>
            </a:r>
          </a:p>
        </p:txBody>
      </p:sp>
      <p:pic>
        <p:nvPicPr>
          <p:cNvPr id="2" name="Picture 1" descr="A picture containing person, person, wall, suit&#10;&#10;Description automatically generated">
            <a:extLst>
              <a:ext uri="{FF2B5EF4-FFF2-40B4-BE49-F238E27FC236}">
                <a16:creationId xmlns:a16="http://schemas.microsoft.com/office/drawing/2014/main" id="{46553045-D591-6A66-3750-847C9482E2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210" y="1599421"/>
            <a:ext cx="3251200" cy="182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3AEC80-2365-902E-04E7-EA46F5AE29B7}"/>
              </a:ext>
            </a:extLst>
          </p:cNvPr>
          <p:cNvSpPr txBox="1"/>
          <p:nvPr/>
        </p:nvSpPr>
        <p:spPr>
          <a:xfrm>
            <a:off x="9201618" y="3428221"/>
            <a:ext cx="1870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Robert Metcalfe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4AC618-E339-18A5-02E6-BE8E03F526F3}"/>
              </a:ext>
            </a:extLst>
          </p:cNvPr>
          <p:cNvGrpSpPr/>
          <p:nvPr/>
        </p:nvGrpSpPr>
        <p:grpSpPr>
          <a:xfrm>
            <a:off x="8382000" y="4344179"/>
            <a:ext cx="3537372" cy="2361420"/>
            <a:chOff x="5377573" y="1906951"/>
            <a:chExt cx="5192713" cy="3203058"/>
          </a:xfrm>
        </p:grpSpPr>
        <p:pic>
          <p:nvPicPr>
            <p:cNvPr id="6" name="Picture 4" descr="551 metcalfe-enet">
              <a:extLst>
                <a:ext uri="{FF2B5EF4-FFF2-40B4-BE49-F238E27FC236}">
                  <a16:creationId xmlns:a16="http://schemas.microsoft.com/office/drawing/2014/main" id="{F1AF02F9-8D32-ECE1-17EC-C910300B2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573" y="1906951"/>
              <a:ext cx="5192713" cy="2779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C1E89B-8A9D-66EA-82D2-C588B74BB661}"/>
                </a:ext>
              </a:extLst>
            </p:cNvPr>
            <p:cNvSpPr txBox="1"/>
            <p:nvPr/>
          </p:nvSpPr>
          <p:spPr>
            <a:xfrm>
              <a:off x="5891615" y="4567295"/>
              <a:ext cx="4448257" cy="542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rtl="0"/>
              <a:r>
                <a: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Metcalfe’s Ethernet sketch</a:t>
              </a:r>
              <a:endParaRPr kumimoji="0" lang="en-US" sz="2000" i="0" u="none" strike="noStrike" cap="none" spc="0" normalizeH="0" baseline="0" dirty="0">
                <a:ln>
                  <a:noFill/>
                </a:ln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9279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Original Ethernet: 10BASE5 ("</a:t>
            </a:r>
            <a:r>
              <a:rPr lang="en-US" dirty="0" err="1"/>
              <a:t>ThickNet</a:t>
            </a:r>
            <a:r>
              <a:rPr lang="en-US" dirty="0"/>
              <a:t>")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399" y="1143000"/>
            <a:ext cx="8391629" cy="53085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Original Ethernet segment was implemented on a </a:t>
            </a:r>
            <a:r>
              <a:rPr lang="en-US" dirty="0">
                <a:solidFill>
                  <a:srgbClr val="C00000"/>
                </a:solidFill>
              </a:rPr>
              <a:t>coaxial</a:t>
            </a:r>
            <a:r>
              <a:rPr lang="en-US" dirty="0"/>
              <a:t> cable of up to 500 m</a:t>
            </a:r>
          </a:p>
          <a:p>
            <a:pPr>
              <a:lnSpc>
                <a:spcPct val="90000"/>
              </a:lnSpc>
            </a:pPr>
            <a:r>
              <a:rPr lang="en-US" dirty="0"/>
              <a:t>Hosts connect to the segment by tapping into it</a:t>
            </a:r>
          </a:p>
          <a:p>
            <a:pPr>
              <a:lnSpc>
                <a:spcPct val="90000"/>
              </a:lnSpc>
            </a:pPr>
            <a:r>
              <a:rPr lang="en-US" dirty="0"/>
              <a:t>A transceiver is used to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Detect when the line is idle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Drive signal when the host is transmitting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Receive incoming signal</a:t>
            </a:r>
          </a:p>
          <a:p>
            <a:pPr>
              <a:lnSpc>
                <a:spcPct val="90000"/>
              </a:lnSpc>
            </a:pPr>
            <a:r>
              <a:rPr lang="en-US" dirty="0"/>
              <a:t>The transceiver is connected to an Ethernet adaptor which is plugged into the host.</a:t>
            </a:r>
          </a:p>
        </p:txBody>
      </p:sp>
      <p:pic>
        <p:nvPicPr>
          <p:cNvPr id="9" name="Picture 5" descr="f02-22-9780123850591 copy">
            <a:extLst>
              <a:ext uri="{FF2B5EF4-FFF2-40B4-BE49-F238E27FC236}">
                <a16:creationId xmlns:a16="http://schemas.microsoft.com/office/drawing/2014/main" id="{5C9A8E7B-26A3-7C81-F29F-F620C5039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029" y="1143000"/>
            <a:ext cx="2860571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8">
            <a:extLst>
              <a:ext uri="{FF2B5EF4-FFF2-40B4-BE49-F238E27FC236}">
                <a16:creationId xmlns:a16="http://schemas.microsoft.com/office/drawing/2014/main" id="{F16F9033-26A4-3570-2ED2-5C567F9A7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6400" y="3657600"/>
            <a:ext cx="224952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Ethernet transceiver and adaptor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 descr="10BASE5 Node">
            <a:extLst>
              <a:ext uri="{FF2B5EF4-FFF2-40B4-BE49-F238E27FC236}">
                <a16:creationId xmlns:a16="http://schemas.microsoft.com/office/drawing/2014/main" id="{6259F657-3F7E-26DD-6DBA-F9C0B08A1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578" y="4419600"/>
            <a:ext cx="287069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053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Ethernet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399" y="1397002"/>
            <a:ext cx="11252201" cy="53085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Ethernet was invented as a </a:t>
            </a:r>
            <a:r>
              <a:rPr lang="en-US" b="1" dirty="0"/>
              <a:t>broadcast</a:t>
            </a:r>
            <a:r>
              <a:rPr lang="en-US" dirty="0"/>
              <a:t> technology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Hosts shared channel, </a:t>
            </a:r>
            <a:r>
              <a:rPr lang="en-US" i="1" dirty="0"/>
              <a:t>i.e.</a:t>
            </a:r>
            <a:r>
              <a:rPr lang="en-US" dirty="0"/>
              <a:t>, each packet received by all attached hosts.</a:t>
            </a:r>
          </a:p>
          <a:p>
            <a:pPr lvl="1">
              <a:lnSpc>
                <a:spcPct val="90000"/>
              </a:lnSpc>
            </a:pPr>
            <a:r>
              <a:rPr lang="de-DE" dirty="0"/>
              <a:t>It used </a:t>
            </a:r>
            <a:r>
              <a:rPr lang="en-US" dirty="0">
                <a:solidFill>
                  <a:srgbClr val="C00000"/>
                </a:solidFill>
              </a:rPr>
              <a:t>CSMA/CD </a:t>
            </a:r>
            <a:r>
              <a:rPr lang="en-US" dirty="0"/>
              <a:t>for media access control.</a:t>
            </a:r>
          </a:p>
          <a:p>
            <a:pPr lvl="1">
              <a:lnSpc>
                <a:spcPct val="90000"/>
              </a:lnSpc>
            </a:pPr>
            <a:r>
              <a:rPr lang="de-DE" dirty="0"/>
              <a:t>Up until </a:t>
            </a:r>
            <a:r>
              <a:rPr lang="en-CA" b="1" dirty="0"/>
              <a:t>10BASE-T</a:t>
            </a:r>
            <a:r>
              <a:rPr lang="en-CA" dirty="0"/>
              <a:t> (Twisted Pair), </a:t>
            </a:r>
            <a:r>
              <a:rPr lang="de-DE" dirty="0"/>
              <a:t>Ethernet used </a:t>
            </a:r>
            <a:r>
              <a:rPr lang="de-DE" dirty="0">
                <a:solidFill>
                  <a:srgbClr val="CC00CC"/>
                </a:solidFill>
              </a:rPr>
              <a:t>Manchester</a:t>
            </a:r>
            <a:r>
              <a:rPr lang="de-DE" dirty="0"/>
              <a:t> encoding.</a:t>
            </a:r>
            <a:endParaRPr lang="en-US" dirty="0"/>
          </a:p>
        </p:txBody>
      </p:sp>
      <p:pic>
        <p:nvPicPr>
          <p:cNvPr id="8" name="Picture 7" descr="554 10Base2">
            <a:extLst>
              <a:ext uri="{FF2B5EF4-FFF2-40B4-BE49-F238E27FC236}">
                <a16:creationId xmlns:a16="http://schemas.microsoft.com/office/drawing/2014/main" id="{F4367D0E-CFAD-5620-AA0A-03EF5AC28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47"/>
          <a:stretch/>
        </p:blipFill>
        <p:spPr bwMode="auto">
          <a:xfrm>
            <a:off x="2819400" y="4293349"/>
            <a:ext cx="6751119" cy="241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54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Ethernet’s Media Access Control Algorithm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0" y="1397003"/>
            <a:ext cx="6553200" cy="4317998"/>
          </a:xfrm>
        </p:spPr>
        <p:txBody>
          <a:bodyPr/>
          <a:lstStyle/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800" dirty="0"/>
              <a:t>NIC receives datagram from network layer, creates frame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endParaRPr lang="en-US" sz="2800" dirty="0"/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800" dirty="0"/>
              <a:t>If NIC senses channel idle, starts frame transmission. Otherwise, waits until channel idle, then transmits.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endParaRPr lang="en-US" sz="2800" dirty="0"/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800" dirty="0"/>
              <a:t>If NIC transmits entire frame without detecting another transmission, it is done with frame!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55F4C445-34E1-FD22-36BC-1A3F7E8DA9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24600" y="1397002"/>
                <a:ext cx="5867399" cy="53085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0" tIns="45718" rIns="91430" bIns="45718" numCol="1" anchor="t" anchorCtr="0" compatLnSpc="1">
                <a:prstTxWarp prst="textNoShape">
                  <a:avLst/>
                </a:prstTxWarp>
              </a:bodyPr>
              <a:lstStyle>
                <a:lvl1pPr marL="342858" indent="-34285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857" indent="-28571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858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000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143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286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430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573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5718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514350" indent="-51435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800" kern="0" dirty="0"/>
                  <a:t>If NIC detects another transmission while  transmitting, aborts and sends </a:t>
                </a:r>
                <a:r>
                  <a:rPr lang="en-US" sz="2800" kern="0" dirty="0">
                    <a:solidFill>
                      <a:srgbClr val="C00000"/>
                    </a:solidFill>
                  </a:rPr>
                  <a:t>jam signal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800" kern="0" dirty="0"/>
              </a:p>
              <a:p>
                <a:pPr marL="514350" indent="-51435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2800" kern="0" dirty="0"/>
                  <a:t>After aborting, NIC enters </a:t>
                </a:r>
                <a:r>
                  <a:rPr lang="en-US" sz="2800" kern="0" dirty="0">
                    <a:solidFill>
                      <a:srgbClr val="C00000"/>
                    </a:solidFill>
                  </a:rPr>
                  <a:t>binary (exponential) backoff: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400" kern="0" dirty="0"/>
                  <a:t>After </a:t>
                </a:r>
                <a:r>
                  <a:rPr lang="en-US" sz="2400" kern="0" dirty="0" err="1"/>
                  <a:t>m</a:t>
                </a:r>
                <a:r>
                  <a:rPr lang="en-US" sz="2400" kern="0" baseline="30000" dirty="0" err="1"/>
                  <a:t>th</a:t>
                </a:r>
                <a:r>
                  <a:rPr lang="en-US" sz="2400" kern="0" dirty="0"/>
                  <a:t> collision, NIC chooses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kern="0" dirty="0"/>
                  <a:t> at random from {0,1,2, …, 2</a:t>
                </a:r>
                <a:r>
                  <a:rPr lang="en-US" sz="2400" kern="0" baseline="30000" dirty="0"/>
                  <a:t>m</a:t>
                </a:r>
                <a:r>
                  <a:rPr lang="en-US" sz="2400" kern="0" dirty="0"/>
                  <a:t>-1}. NIC waits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 kern="0" dirty="0" smtClean="0">
                        <a:latin typeface="Cambria Math" panose="02040503050406030204" pitchFamily="18" charset="0"/>
                      </a:rPr>
                      <m:t>·512</m:t>
                    </m:r>
                  </m:oMath>
                </a14:m>
                <a:r>
                  <a:rPr lang="en-US" sz="2400" kern="0" dirty="0"/>
                  <a:t> bit-times</a:t>
                </a:r>
                <a:r>
                  <a:rPr lang="en-US" kern="0" dirty="0">
                    <a:solidFill>
                      <a:srgbClr val="008000"/>
                    </a:solidFill>
                  </a:rPr>
                  <a:t>*</a:t>
                </a:r>
                <a:r>
                  <a:rPr lang="en-US" sz="2400" kern="0" dirty="0"/>
                  <a:t>, returns to Step 2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sz="2000" kern="0" dirty="0"/>
                  <a:t>Hence, longer backoff interval with more collisions</a:t>
                </a:r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55F4C445-34E1-FD22-36BC-1A3F7E8DA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1397002"/>
                <a:ext cx="5867399" cy="5308597"/>
              </a:xfrm>
              <a:prstGeom prst="rect">
                <a:avLst/>
              </a:prstGeom>
              <a:blipFill>
                <a:blip r:embed="rId3"/>
                <a:stretch>
                  <a:fillRect l="-2287" t="-2067" r="-207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1C31D51-293A-7082-0200-A9CA09FCC26D}"/>
              </a:ext>
            </a:extLst>
          </p:cNvPr>
          <p:cNvSpPr txBox="1"/>
          <p:nvPr/>
        </p:nvSpPr>
        <p:spPr>
          <a:xfrm>
            <a:off x="6248400" y="64008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8000"/>
                </a:solidFill>
              </a:rPr>
              <a:t>*</a:t>
            </a:r>
            <a:r>
              <a:rPr lang="en-CA" dirty="0"/>
              <a:t> One bit time is equal to 1/(bandwidth) second.</a:t>
            </a:r>
          </a:p>
        </p:txBody>
      </p:sp>
    </p:spTree>
    <p:extLst>
      <p:ext uri="{BB962C8B-B14F-4D97-AF65-F5344CB8AC3E}">
        <p14:creationId xmlns:p14="http://schemas.microsoft.com/office/powerpoint/2010/main" val="182611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Geographical Span of 10BASE5 Ethernet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399" y="1397002"/>
            <a:ext cx="6756401" cy="53085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Multiple Ethernet segments can be joined together by </a:t>
            </a:r>
            <a:r>
              <a:rPr lang="en-US" i="1" dirty="0">
                <a:solidFill>
                  <a:srgbClr val="C00000"/>
                </a:solidFill>
              </a:rPr>
              <a:t>repeaters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 repeater is a device that forwards digital signals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More details on repeaters in the next part</a:t>
            </a:r>
          </a:p>
          <a:p>
            <a:pPr>
              <a:lnSpc>
                <a:spcPct val="90000"/>
              </a:lnSpc>
            </a:pPr>
            <a:r>
              <a:rPr lang="en-US" dirty="0"/>
              <a:t>No more than four repeaters may be positioned between any pair of hosts.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 Ethernet has a total reach of only 2500 m.</a:t>
            </a:r>
          </a:p>
        </p:txBody>
      </p:sp>
      <p:pic>
        <p:nvPicPr>
          <p:cNvPr id="2" name="Picture 5" descr="f02-23-9780123850591 copy">
            <a:extLst>
              <a:ext uri="{FF2B5EF4-FFF2-40B4-BE49-F238E27FC236}">
                <a16:creationId xmlns:a16="http://schemas.microsoft.com/office/drawing/2014/main" id="{D6A54D3D-A879-F0CB-0844-54D6D9C1B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102326"/>
            <a:ext cx="4267200" cy="265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8">
            <a:extLst>
              <a:ext uri="{FF2B5EF4-FFF2-40B4-BE49-F238E27FC236}">
                <a16:creationId xmlns:a16="http://schemas.microsoft.com/office/drawing/2014/main" id="{A9D47089-0CB9-9B84-8F71-93F8E2053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4755674"/>
            <a:ext cx="167796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Ethernet repeater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3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Access Protocol for Ethernet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399" y="1397002"/>
            <a:ext cx="11252201" cy="53085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 protocol is commonly called Ethernet’s Media Access Control (MAC) protocol.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It is implemented in Hardware on the network adaptor.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Frame format: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97BFABD2-64A7-AFC7-1559-AEE8AD2C6CF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590800" y="5037957"/>
            <a:ext cx="6553200" cy="457200"/>
            <a:chOff x="528" y="1584"/>
            <a:chExt cx="4128" cy="288"/>
          </a:xfrm>
        </p:grpSpPr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FAA97768-16D4-C642-9869-067E74143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584"/>
              <a:ext cx="57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Preamble</a:t>
              </a:r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17D3EC7F-1A25-F8F7-9024-0C2F060A9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584"/>
              <a:ext cx="33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SFD</a:t>
              </a:r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CCE7BC7E-64B7-DE09-216F-05C46E473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1584"/>
              <a:ext cx="52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DA</a:t>
              </a: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D16C1F83-21B2-63A4-E177-2C941F083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584"/>
              <a:ext cx="52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SA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C0E87DBC-800A-7DA0-A60A-3E17465D8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584"/>
              <a:ext cx="33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Type</a:t>
              </a: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B665518D-933B-1BEC-A870-982630D15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584"/>
              <a:ext cx="1152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Data</a:t>
              </a: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53ED1D7-22EC-8074-BCB5-E7CE0E947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584"/>
              <a:ext cx="33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Pad</a:t>
              </a: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2FF26BF6-E1FE-0256-2652-BEAF5E6B3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584"/>
              <a:ext cx="33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CRC</a:t>
              </a:r>
            </a:p>
          </p:txBody>
        </p:sp>
      </p:grpSp>
      <p:sp>
        <p:nvSpPr>
          <p:cNvPr id="12" name="Text Box 12">
            <a:extLst>
              <a:ext uri="{FF2B5EF4-FFF2-40B4-BE49-F238E27FC236}">
                <a16:creationId xmlns:a16="http://schemas.microsoft.com/office/drawing/2014/main" id="{B9E51D54-23E1-4751-3CD0-64240AFBF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3850" y="4733158"/>
            <a:ext cx="33374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latin typeface="+mj-lt"/>
                <a:ea typeface="ＭＳ Ｐゴシック" charset="0"/>
                <a:cs typeface="ＭＳ Ｐゴシック" charset="0"/>
              </a:rPr>
              <a:t>7</a:t>
            </a:r>
            <a:r>
              <a:rPr lang="en-US" sz="1400" dirty="0">
                <a:latin typeface="+mj-lt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100F4351-6D74-C487-8E9D-CC4EBD03C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1713" y="4733158"/>
            <a:ext cx="33374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latin typeface="+mj-lt"/>
                <a:ea typeface="ＭＳ Ｐゴシック" charset="0"/>
                <a:cs typeface="ＭＳ Ｐゴシック" charset="0"/>
              </a:rPr>
              <a:t>1</a:t>
            </a:r>
            <a:r>
              <a:rPr lang="en-US" sz="1400" dirty="0">
                <a:latin typeface="+mj-lt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4A226898-63E2-8683-D224-6CCCBEC75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9575" y="4733158"/>
            <a:ext cx="33374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latin typeface="+mj-lt"/>
                <a:ea typeface="ＭＳ Ｐゴシック" charset="0"/>
                <a:cs typeface="ＭＳ Ｐゴシック" charset="0"/>
              </a:rPr>
              <a:t>6</a:t>
            </a:r>
            <a:r>
              <a:rPr lang="en-US" sz="1400" dirty="0">
                <a:latin typeface="+mj-lt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0CB2B247-5D1C-A624-9701-846E4265E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1913" y="4733158"/>
            <a:ext cx="33374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latin typeface="+mj-lt"/>
                <a:ea typeface="ＭＳ Ｐゴシック" charset="0"/>
                <a:cs typeface="ＭＳ Ｐゴシック" charset="0"/>
              </a:rPr>
              <a:t>6</a:t>
            </a:r>
            <a:r>
              <a:rPr lang="en-US" sz="1400" dirty="0">
                <a:latin typeface="+mj-lt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76E5A22E-56A9-95DD-85E4-5F635D580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4733158"/>
            <a:ext cx="33374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latin typeface="+mj-lt"/>
                <a:ea typeface="ＭＳ Ｐゴシック" charset="0"/>
                <a:cs typeface="ＭＳ Ｐゴシック" charset="0"/>
              </a:rPr>
              <a:t>2</a:t>
            </a:r>
            <a:r>
              <a:rPr lang="en-US" sz="1400" dirty="0">
                <a:latin typeface="+mj-lt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E3407C22-71C4-C1A0-60E1-41C1C0901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9726" y="4729955"/>
            <a:ext cx="88998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latin typeface="+mj-lt"/>
                <a:ea typeface="ＭＳ Ｐゴシック" charset="0"/>
                <a:cs typeface="ＭＳ Ｐゴシック" charset="0"/>
              </a:rPr>
              <a:t>0 - 1500 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70ABCE00-73EC-5538-0B4D-BB2036091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4957" y="4744368"/>
            <a:ext cx="6415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latin typeface="+mj-lt"/>
                <a:ea typeface="ＭＳ Ｐゴシック" charset="0"/>
                <a:cs typeface="ＭＳ Ｐゴシック" charset="0"/>
              </a:rPr>
              <a:t>0 - 46</a:t>
            </a: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2108904D-2E0C-6704-25C8-7E816FF7A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4733158"/>
            <a:ext cx="33374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latin typeface="+mj-lt"/>
                <a:ea typeface="ＭＳ Ｐゴシック" charset="0"/>
                <a:cs typeface="ＭＳ Ｐゴシック" charset="0"/>
              </a:rPr>
              <a:t>4</a:t>
            </a:r>
            <a:r>
              <a:rPr lang="en-US" sz="1400" dirty="0">
                <a:latin typeface="+mj-lt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0" name="Text Box 22">
            <a:extLst>
              <a:ext uri="{FF2B5EF4-FFF2-40B4-BE49-F238E27FC236}">
                <a16:creationId xmlns:a16="http://schemas.microsoft.com/office/drawing/2014/main" id="{E19D05AE-A7FA-D3C1-0121-85126862B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707900"/>
            <a:ext cx="7984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Bytes: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CBEBD4-1A0B-E54D-DFB1-E61CC6EA6022}"/>
              </a:ext>
            </a:extLst>
          </p:cNvPr>
          <p:cNvSpPr txBox="1"/>
          <p:nvPr/>
        </p:nvSpPr>
        <p:spPr>
          <a:xfrm>
            <a:off x="2488045" y="3969145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bit on wire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4CF7F0-B5C5-C700-A346-3536C1C8041A}"/>
              </a:ext>
            </a:extLst>
          </p:cNvPr>
          <p:cNvCxnSpPr>
            <a:cxnSpLocks/>
          </p:cNvCxnSpPr>
          <p:nvPr/>
        </p:nvCxnSpPr>
        <p:spPr>
          <a:xfrm flipH="1">
            <a:off x="2604206" y="4290245"/>
            <a:ext cx="2669" cy="747712"/>
          </a:xfrm>
          <a:prstGeom prst="straightConnector1">
            <a:avLst/>
          </a:prstGeom>
          <a:ln w="190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8E4F494B-7E7D-054A-A786-D2D679FD7C58}"/>
              </a:ext>
            </a:extLst>
          </p:cNvPr>
          <p:cNvSpPr/>
          <p:nvPr/>
        </p:nvSpPr>
        <p:spPr>
          <a:xfrm rot="5400000">
            <a:off x="7341038" y="3405220"/>
            <a:ext cx="168300" cy="2349461"/>
          </a:xfrm>
          <a:prstGeom prst="leftBrace">
            <a:avLst/>
          </a:prstGeom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 Box 17">
            <a:extLst>
              <a:ext uri="{FF2B5EF4-FFF2-40B4-BE49-F238E27FC236}">
                <a16:creationId xmlns:a16="http://schemas.microsoft.com/office/drawing/2014/main" id="{BD4A02A8-F31E-DA92-733F-59A8FBDB9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7138" y="4202211"/>
            <a:ext cx="93968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latin typeface="+mj-lt"/>
                <a:ea typeface="ＭＳ Ｐゴシック" charset="0"/>
                <a:cs typeface="ＭＳ Ｐゴシック" charset="0"/>
              </a:rPr>
              <a:t>46 - 1500</a:t>
            </a:r>
            <a:endParaRPr lang="en-US" sz="1400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61FCC8-7D70-6B64-B8E0-6B3005EF8F9A}"/>
              </a:ext>
            </a:extLst>
          </p:cNvPr>
          <p:cNvCxnSpPr>
            <a:cxnSpLocks/>
          </p:cNvCxnSpPr>
          <p:nvPr/>
        </p:nvCxnSpPr>
        <p:spPr>
          <a:xfrm flipV="1">
            <a:off x="6248400" y="4744368"/>
            <a:ext cx="0" cy="293364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ED19233-B293-41A9-67D3-49C3CBBDDA7E}"/>
              </a:ext>
            </a:extLst>
          </p:cNvPr>
          <p:cNvCxnSpPr>
            <a:cxnSpLocks/>
          </p:cNvCxnSpPr>
          <p:nvPr/>
        </p:nvCxnSpPr>
        <p:spPr>
          <a:xfrm flipV="1">
            <a:off x="8610600" y="4744368"/>
            <a:ext cx="0" cy="293364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2923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78aac226-2f03-4b4d-9037-b46d56c55210}" enabled="0" method="" siteId="{78aac226-2f03-4b4d-9037-b46d56c5521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46028</TotalTime>
  <Words>967</Words>
  <Application>Microsoft Office PowerPoint</Application>
  <PresentationFormat>Widescreen</PresentationFormat>
  <Paragraphs>237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Wingdings</vt:lpstr>
      <vt:lpstr>dan-berkeley-nlp-v1</vt:lpstr>
      <vt:lpstr>CSC358: Principles of Computer Networks </vt:lpstr>
      <vt:lpstr>So Far …</vt:lpstr>
      <vt:lpstr>Outline</vt:lpstr>
      <vt:lpstr>Ethernet</vt:lpstr>
      <vt:lpstr>Original Ethernet: 10BASE5 ("ThickNet")</vt:lpstr>
      <vt:lpstr>Ethernet</vt:lpstr>
      <vt:lpstr>Ethernet’s Media Access Control Algorithm</vt:lpstr>
      <vt:lpstr>Geographical Span of 10BASE5 Ethernet</vt:lpstr>
      <vt:lpstr>Access Protocol for Ethernet</vt:lpstr>
      <vt:lpstr>Ethernet Frame Format, cont’d</vt:lpstr>
      <vt:lpstr>Ethernet Frame Format</vt:lpstr>
      <vt:lpstr>Ethernet Evolution</vt:lpstr>
      <vt:lpstr>Ethernet Evolution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188: Artificial Intelligence </dc:title>
  <cp:lastModifiedBy>Erfan Meskar</cp:lastModifiedBy>
  <cp:revision>2069</cp:revision>
  <cp:lastPrinted>2018-08-28T05:21:10Z</cp:lastPrinted>
  <dcterms:created xsi:type="dcterms:W3CDTF">2004-08-27T04:16:05Z</dcterms:created>
  <dcterms:modified xsi:type="dcterms:W3CDTF">2025-02-06T17:42:27Z</dcterms:modified>
</cp:coreProperties>
</file>